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4"/>
  </p:sldMasterIdLst>
  <p:notesMasterIdLst>
    <p:notesMasterId r:id="rId45"/>
  </p:notesMasterIdLst>
  <p:sldIdLst>
    <p:sldId id="263" r:id="rId5"/>
    <p:sldId id="1676" r:id="rId6"/>
    <p:sldId id="4518" r:id="rId7"/>
    <p:sldId id="4418" r:id="rId8"/>
    <p:sldId id="4462" r:id="rId9"/>
    <p:sldId id="4421" r:id="rId10"/>
    <p:sldId id="4458" r:id="rId11"/>
    <p:sldId id="4459" r:id="rId12"/>
    <p:sldId id="4424" r:id="rId13"/>
    <p:sldId id="4425" r:id="rId14"/>
    <p:sldId id="4426" r:id="rId15"/>
    <p:sldId id="4427" r:id="rId16"/>
    <p:sldId id="4428" r:id="rId17"/>
    <p:sldId id="4429" r:id="rId18"/>
    <p:sldId id="4430" r:id="rId19"/>
    <p:sldId id="4431" r:id="rId20"/>
    <p:sldId id="4432" r:id="rId21"/>
    <p:sldId id="4433" r:id="rId22"/>
    <p:sldId id="4434" r:id="rId23"/>
    <p:sldId id="4435" r:id="rId24"/>
    <p:sldId id="4436" r:id="rId25"/>
    <p:sldId id="4437" r:id="rId26"/>
    <p:sldId id="4461" r:id="rId27"/>
    <p:sldId id="4439" r:id="rId28"/>
    <p:sldId id="4441" r:id="rId29"/>
    <p:sldId id="4440" r:id="rId30"/>
    <p:sldId id="4442" r:id="rId31"/>
    <p:sldId id="4443" r:id="rId32"/>
    <p:sldId id="4444" r:id="rId33"/>
    <p:sldId id="4445" r:id="rId34"/>
    <p:sldId id="4446" r:id="rId35"/>
    <p:sldId id="4447" r:id="rId36"/>
    <p:sldId id="4448" r:id="rId37"/>
    <p:sldId id="4449" r:id="rId38"/>
    <p:sldId id="4457" r:id="rId39"/>
    <p:sldId id="4451" r:id="rId40"/>
    <p:sldId id="4496" r:id="rId41"/>
    <p:sldId id="4497" r:id="rId42"/>
    <p:sldId id="4477" r:id="rId43"/>
    <p:sldId id="4460" r:id="rId4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8EFBE7F-D13F-3AEA-BAD4-F6229168479A}" name="Gemma Fieldsend" initials="GF" userId="S::gemma.fieldsend@charliewaller.org::043243c8-70e3-45eb-8c25-0121049914d5" providerId="AD"/>
  <p188:author id="{9796DBC9-679B-D37B-014C-1B081BB135C6}" name="Gemma Darby" initials="GD" userId="bb2e85c27c9b490e"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769D91"/>
    <a:srgbClr val="79A3DC"/>
    <a:srgbClr val="005E84"/>
    <a:srgbClr val="94C11F"/>
    <a:srgbClr val="F44B7E"/>
    <a:srgbClr val="EF811B"/>
    <a:srgbClr val="C29FD8"/>
    <a:srgbClr val="0081C3"/>
    <a:srgbClr val="87E5FF"/>
    <a:srgbClr val="69B0C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024971C-5C48-4127-8AA3-ED99DAB2D9C9}" v="11" dt="2023-03-08T10:26:41.41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4" d="100"/>
          <a:sy n="104" d="100"/>
        </p:scale>
        <p:origin x="1746" y="10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heme" Target="theme/theme1.xml"/><Relationship Id="rId8" Type="http://schemas.openxmlformats.org/officeDocument/2006/relationships/slide" Target="slides/slide4.xml"/><Relationship Id="rId51"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y Martin" userId="696df28b-a01f-4941-848a-b087e6819034" providerId="ADAL" clId="{D024971C-5C48-4127-8AA3-ED99DAB2D9C9}"/>
    <pc:docChg chg="undo custSel mod addSld delSld modSld">
      <pc:chgData name="Amy Martin" userId="696df28b-a01f-4941-848a-b087e6819034" providerId="ADAL" clId="{D024971C-5C48-4127-8AA3-ED99DAB2D9C9}" dt="2023-05-15T14:07:10.603" v="84"/>
      <pc:docMkLst>
        <pc:docMk/>
      </pc:docMkLst>
      <pc:sldChg chg="addSp delSp modSp mod">
        <pc:chgData name="Amy Martin" userId="696df28b-a01f-4941-848a-b087e6819034" providerId="ADAL" clId="{D024971C-5C48-4127-8AA3-ED99DAB2D9C9}" dt="2023-02-20T11:16:13.424" v="6" actId="1076"/>
        <pc:sldMkLst>
          <pc:docMk/>
          <pc:sldMk cId="345252554" sldId="4424"/>
        </pc:sldMkLst>
        <pc:picChg chg="add mod">
          <ac:chgData name="Amy Martin" userId="696df28b-a01f-4941-848a-b087e6819034" providerId="ADAL" clId="{D024971C-5C48-4127-8AA3-ED99DAB2D9C9}" dt="2023-02-20T11:16:13.424" v="6" actId="1076"/>
          <ac:picMkLst>
            <pc:docMk/>
            <pc:sldMk cId="345252554" sldId="4424"/>
            <ac:picMk id="3" creationId="{23326A3C-97EE-A027-DE29-D99E27248DBB}"/>
          </ac:picMkLst>
        </pc:picChg>
        <pc:picChg chg="del">
          <ac:chgData name="Amy Martin" userId="696df28b-a01f-4941-848a-b087e6819034" providerId="ADAL" clId="{D024971C-5C48-4127-8AA3-ED99DAB2D9C9}" dt="2023-02-20T11:15:51.037" v="0" actId="478"/>
          <ac:picMkLst>
            <pc:docMk/>
            <pc:sldMk cId="345252554" sldId="4424"/>
            <ac:picMk id="9" creationId="{EB9802E5-0461-5746-F9FD-A042712F875A}"/>
          </ac:picMkLst>
        </pc:picChg>
      </pc:sldChg>
      <pc:sldChg chg="addSp delSp modSp mod">
        <pc:chgData name="Amy Martin" userId="696df28b-a01f-4941-848a-b087e6819034" providerId="ADAL" clId="{D024971C-5C48-4127-8AA3-ED99DAB2D9C9}" dt="2023-02-20T11:16:30.135" v="13" actId="14100"/>
        <pc:sldMkLst>
          <pc:docMk/>
          <pc:sldMk cId="185398843" sldId="4425"/>
        </pc:sldMkLst>
        <pc:picChg chg="add mod">
          <ac:chgData name="Amy Martin" userId="696df28b-a01f-4941-848a-b087e6819034" providerId="ADAL" clId="{D024971C-5C48-4127-8AA3-ED99DAB2D9C9}" dt="2023-02-20T11:16:30.135" v="13" actId="14100"/>
          <ac:picMkLst>
            <pc:docMk/>
            <pc:sldMk cId="185398843" sldId="4425"/>
            <ac:picMk id="5" creationId="{FFB9C545-3A86-1B3C-F406-1FB4A2CDB0FC}"/>
          </ac:picMkLst>
        </pc:picChg>
        <pc:picChg chg="del">
          <ac:chgData name="Amy Martin" userId="696df28b-a01f-4941-848a-b087e6819034" providerId="ADAL" clId="{D024971C-5C48-4127-8AA3-ED99DAB2D9C9}" dt="2023-02-20T11:16:16.665" v="7" actId="478"/>
          <ac:picMkLst>
            <pc:docMk/>
            <pc:sldMk cId="185398843" sldId="4425"/>
            <ac:picMk id="6" creationId="{8B8EA60E-1796-0956-B97A-5C26E10003A7}"/>
          </ac:picMkLst>
        </pc:picChg>
      </pc:sldChg>
      <pc:sldChg chg="addSp delSp modSp mod">
        <pc:chgData name="Amy Martin" userId="696df28b-a01f-4941-848a-b087e6819034" providerId="ADAL" clId="{D024971C-5C48-4127-8AA3-ED99DAB2D9C9}" dt="2023-02-20T11:16:48.090" v="20" actId="1076"/>
        <pc:sldMkLst>
          <pc:docMk/>
          <pc:sldMk cId="3458358254" sldId="4426"/>
        </pc:sldMkLst>
        <pc:picChg chg="del">
          <ac:chgData name="Amy Martin" userId="696df28b-a01f-4941-848a-b087e6819034" providerId="ADAL" clId="{D024971C-5C48-4127-8AA3-ED99DAB2D9C9}" dt="2023-02-20T11:16:34.284" v="14" actId="478"/>
          <ac:picMkLst>
            <pc:docMk/>
            <pc:sldMk cId="3458358254" sldId="4426"/>
            <ac:picMk id="4" creationId="{78AF9D40-34FD-85CE-D0F9-FF9A52F3ED0A}"/>
          </ac:picMkLst>
        </pc:picChg>
        <pc:picChg chg="add mod">
          <ac:chgData name="Amy Martin" userId="696df28b-a01f-4941-848a-b087e6819034" providerId="ADAL" clId="{D024971C-5C48-4127-8AA3-ED99DAB2D9C9}" dt="2023-02-20T11:16:48.090" v="20" actId="1076"/>
          <ac:picMkLst>
            <pc:docMk/>
            <pc:sldMk cId="3458358254" sldId="4426"/>
            <ac:picMk id="6" creationId="{71B5E0A3-BF10-F8ED-6D4C-37479CD54DD9}"/>
          </ac:picMkLst>
        </pc:picChg>
      </pc:sldChg>
      <pc:sldChg chg="addSp delSp modSp mod delAnim modAnim">
        <pc:chgData name="Amy Martin" userId="696df28b-a01f-4941-848a-b087e6819034" providerId="ADAL" clId="{D024971C-5C48-4127-8AA3-ED99DAB2D9C9}" dt="2023-03-08T10:28:08.530" v="67" actId="1076"/>
        <pc:sldMkLst>
          <pc:docMk/>
          <pc:sldMk cId="1824645803" sldId="4428"/>
        </pc:sldMkLst>
        <pc:picChg chg="add mod">
          <ac:chgData name="Amy Martin" userId="696df28b-a01f-4941-848a-b087e6819034" providerId="ADAL" clId="{D024971C-5C48-4127-8AA3-ED99DAB2D9C9}" dt="2023-03-08T10:28:08.530" v="67" actId="1076"/>
          <ac:picMkLst>
            <pc:docMk/>
            <pc:sldMk cId="1824645803" sldId="4428"/>
            <ac:picMk id="2" creationId="{496D214A-B44B-292A-1D7E-A7B5FDA2E882}"/>
          </ac:picMkLst>
        </pc:picChg>
        <pc:picChg chg="del">
          <ac:chgData name="Amy Martin" userId="696df28b-a01f-4941-848a-b087e6819034" providerId="ADAL" clId="{D024971C-5C48-4127-8AA3-ED99DAB2D9C9}" dt="2023-03-08T10:26:54.633" v="66" actId="478"/>
          <ac:picMkLst>
            <pc:docMk/>
            <pc:sldMk cId="1824645803" sldId="4428"/>
            <ac:picMk id="6" creationId="{8E3058BF-240B-B245-B2A4-085564087C05}"/>
          </ac:picMkLst>
        </pc:picChg>
      </pc:sldChg>
      <pc:sldChg chg="addSp modSp delCm">
        <pc:chgData name="Amy Martin" userId="696df28b-a01f-4941-848a-b087e6819034" providerId="ADAL" clId="{D024971C-5C48-4127-8AA3-ED99DAB2D9C9}" dt="2023-03-08T10:28:23.816" v="68"/>
        <pc:sldMkLst>
          <pc:docMk/>
          <pc:sldMk cId="3933085179" sldId="4430"/>
        </pc:sldMkLst>
        <pc:picChg chg="add mod">
          <ac:chgData name="Amy Martin" userId="696df28b-a01f-4941-848a-b087e6819034" providerId="ADAL" clId="{D024971C-5C48-4127-8AA3-ED99DAB2D9C9}" dt="2023-02-20T11:18:12.132" v="22"/>
          <ac:picMkLst>
            <pc:docMk/>
            <pc:sldMk cId="3933085179" sldId="4430"/>
            <ac:picMk id="2" creationId="{4F013BAC-5578-4B89-DB79-14119DD0E9C4}"/>
          </ac:picMkLst>
        </pc:picChg>
      </pc:sldChg>
      <pc:sldChg chg="modSp mod">
        <pc:chgData name="Amy Martin" userId="696df28b-a01f-4941-848a-b087e6819034" providerId="ADAL" clId="{D024971C-5C48-4127-8AA3-ED99DAB2D9C9}" dt="2023-02-20T11:18:08.630" v="21" actId="1076"/>
        <pc:sldMkLst>
          <pc:docMk/>
          <pc:sldMk cId="2881788349" sldId="4431"/>
        </pc:sldMkLst>
        <pc:picChg chg="mod">
          <ac:chgData name="Amy Martin" userId="696df28b-a01f-4941-848a-b087e6819034" providerId="ADAL" clId="{D024971C-5C48-4127-8AA3-ED99DAB2D9C9}" dt="2023-02-20T11:18:08.630" v="21" actId="1076"/>
          <ac:picMkLst>
            <pc:docMk/>
            <pc:sldMk cId="2881788349" sldId="4431"/>
            <ac:picMk id="4" creationId="{2FC84886-F533-EAFA-1D2A-FAEA1676A764}"/>
          </ac:picMkLst>
        </pc:picChg>
      </pc:sldChg>
      <pc:sldChg chg="addSp delSp modSp mod">
        <pc:chgData name="Amy Martin" userId="696df28b-a01f-4941-848a-b087e6819034" providerId="ADAL" clId="{D024971C-5C48-4127-8AA3-ED99DAB2D9C9}" dt="2023-02-20T11:18:34.666" v="29" actId="1076"/>
        <pc:sldMkLst>
          <pc:docMk/>
          <pc:sldMk cId="2283098152" sldId="4434"/>
        </pc:sldMkLst>
        <pc:picChg chg="add mod">
          <ac:chgData name="Amy Martin" userId="696df28b-a01f-4941-848a-b087e6819034" providerId="ADAL" clId="{D024971C-5C48-4127-8AA3-ED99DAB2D9C9}" dt="2023-02-20T11:18:34.666" v="29" actId="1076"/>
          <ac:picMkLst>
            <pc:docMk/>
            <pc:sldMk cId="2283098152" sldId="4434"/>
            <ac:picMk id="5" creationId="{DDCF9765-FAD7-98F9-6732-CF10197B3F5E}"/>
          </ac:picMkLst>
        </pc:picChg>
        <pc:picChg chg="del">
          <ac:chgData name="Amy Martin" userId="696df28b-a01f-4941-848a-b087e6819034" providerId="ADAL" clId="{D024971C-5C48-4127-8AA3-ED99DAB2D9C9}" dt="2023-02-20T11:18:24.397" v="23" actId="478"/>
          <ac:picMkLst>
            <pc:docMk/>
            <pc:sldMk cId="2283098152" sldId="4434"/>
            <ac:picMk id="6" creationId="{94F000C1-0F9C-39E2-2FFC-23374BDE62E5}"/>
          </ac:picMkLst>
        </pc:picChg>
      </pc:sldChg>
      <pc:sldChg chg="addSp delSp modSp mod">
        <pc:chgData name="Amy Martin" userId="696df28b-a01f-4941-848a-b087e6819034" providerId="ADAL" clId="{D024971C-5C48-4127-8AA3-ED99DAB2D9C9}" dt="2023-02-20T11:18:52.757" v="36" actId="1076"/>
        <pc:sldMkLst>
          <pc:docMk/>
          <pc:sldMk cId="1314952377" sldId="4435"/>
        </pc:sldMkLst>
        <pc:picChg chg="add mod">
          <ac:chgData name="Amy Martin" userId="696df28b-a01f-4941-848a-b087e6819034" providerId="ADAL" clId="{D024971C-5C48-4127-8AA3-ED99DAB2D9C9}" dt="2023-02-20T11:18:52.757" v="36" actId="1076"/>
          <ac:picMkLst>
            <pc:docMk/>
            <pc:sldMk cId="1314952377" sldId="4435"/>
            <ac:picMk id="5" creationId="{60BBBEC4-A826-BEA1-7B75-C9E574EE4CD7}"/>
          </ac:picMkLst>
        </pc:picChg>
        <pc:picChg chg="del">
          <ac:chgData name="Amy Martin" userId="696df28b-a01f-4941-848a-b087e6819034" providerId="ADAL" clId="{D024971C-5C48-4127-8AA3-ED99DAB2D9C9}" dt="2023-02-20T11:18:37.745" v="30" actId="478"/>
          <ac:picMkLst>
            <pc:docMk/>
            <pc:sldMk cId="1314952377" sldId="4435"/>
            <ac:picMk id="6" creationId="{2C00C050-F683-93CF-B267-EC7F078678E3}"/>
          </ac:picMkLst>
        </pc:picChg>
      </pc:sldChg>
      <pc:sldChg chg="addSp delSp modSp mod">
        <pc:chgData name="Amy Martin" userId="696df28b-a01f-4941-848a-b087e6819034" providerId="ADAL" clId="{D024971C-5C48-4127-8AA3-ED99DAB2D9C9}" dt="2023-02-20T11:19:14.358" v="43" actId="1076"/>
        <pc:sldMkLst>
          <pc:docMk/>
          <pc:sldMk cId="3685705609" sldId="4436"/>
        </pc:sldMkLst>
        <pc:picChg chg="add mod">
          <ac:chgData name="Amy Martin" userId="696df28b-a01f-4941-848a-b087e6819034" providerId="ADAL" clId="{D024971C-5C48-4127-8AA3-ED99DAB2D9C9}" dt="2023-02-20T11:19:14.358" v="43" actId="1076"/>
          <ac:picMkLst>
            <pc:docMk/>
            <pc:sldMk cId="3685705609" sldId="4436"/>
            <ac:picMk id="5" creationId="{75A9A9C3-AA08-6CF0-B9A5-0344480D8EBE}"/>
          </ac:picMkLst>
        </pc:picChg>
        <pc:picChg chg="del">
          <ac:chgData name="Amy Martin" userId="696df28b-a01f-4941-848a-b087e6819034" providerId="ADAL" clId="{D024971C-5C48-4127-8AA3-ED99DAB2D9C9}" dt="2023-02-20T11:18:55.263" v="37" actId="478"/>
          <ac:picMkLst>
            <pc:docMk/>
            <pc:sldMk cId="3685705609" sldId="4436"/>
            <ac:picMk id="6" creationId="{BFD6FD61-246A-55E1-F2EA-6F9E6A39F42A}"/>
          </ac:picMkLst>
        </pc:picChg>
      </pc:sldChg>
      <pc:sldChg chg="addSp delSp modSp mod delCm">
        <pc:chgData name="Amy Martin" userId="696df28b-a01f-4941-848a-b087e6819034" providerId="ADAL" clId="{D024971C-5C48-4127-8AA3-ED99DAB2D9C9}" dt="2023-03-08T10:28:41.267" v="69"/>
        <pc:sldMkLst>
          <pc:docMk/>
          <pc:sldMk cId="3048218991" sldId="4437"/>
        </pc:sldMkLst>
        <pc:picChg chg="add mod">
          <ac:chgData name="Amy Martin" userId="696df28b-a01f-4941-848a-b087e6819034" providerId="ADAL" clId="{D024971C-5C48-4127-8AA3-ED99DAB2D9C9}" dt="2023-02-20T11:20:11.979" v="51" actId="1076"/>
          <ac:picMkLst>
            <pc:docMk/>
            <pc:sldMk cId="3048218991" sldId="4437"/>
            <ac:picMk id="5" creationId="{24CA101E-2B27-F04D-2649-21CC098C0C69}"/>
          </ac:picMkLst>
        </pc:picChg>
        <pc:picChg chg="del">
          <ac:chgData name="Amy Martin" userId="696df28b-a01f-4941-848a-b087e6819034" providerId="ADAL" clId="{D024971C-5C48-4127-8AA3-ED99DAB2D9C9}" dt="2023-02-20T11:19:43.254" v="44" actId="478"/>
          <ac:picMkLst>
            <pc:docMk/>
            <pc:sldMk cId="3048218991" sldId="4437"/>
            <ac:picMk id="9" creationId="{4A42FBEE-8EE1-FD16-BFE6-DCCD5B37A863}"/>
          </ac:picMkLst>
        </pc:picChg>
      </pc:sldChg>
      <pc:sldChg chg="addSp delSp mod">
        <pc:chgData name="Amy Martin" userId="696df28b-a01f-4941-848a-b087e6819034" providerId="ADAL" clId="{D024971C-5C48-4127-8AA3-ED99DAB2D9C9}" dt="2023-03-08T10:29:20.260" v="71" actId="22"/>
        <pc:sldMkLst>
          <pc:docMk/>
          <pc:sldMk cId="1203965112" sldId="4443"/>
        </pc:sldMkLst>
        <pc:picChg chg="add">
          <ac:chgData name="Amy Martin" userId="696df28b-a01f-4941-848a-b087e6819034" providerId="ADAL" clId="{D024971C-5C48-4127-8AA3-ED99DAB2D9C9}" dt="2023-03-08T10:29:20.260" v="71" actId="22"/>
          <ac:picMkLst>
            <pc:docMk/>
            <pc:sldMk cId="1203965112" sldId="4443"/>
            <ac:picMk id="3" creationId="{E11AA7DE-044C-B103-FB62-58EE16229E59}"/>
          </ac:picMkLst>
        </pc:picChg>
        <pc:picChg chg="del">
          <ac:chgData name="Amy Martin" userId="696df28b-a01f-4941-848a-b087e6819034" providerId="ADAL" clId="{D024971C-5C48-4127-8AA3-ED99DAB2D9C9}" dt="2023-03-08T10:29:19.808" v="70" actId="478"/>
          <ac:picMkLst>
            <pc:docMk/>
            <pc:sldMk cId="1203965112" sldId="4443"/>
            <ac:picMk id="6" creationId="{23C65B0F-26B8-774C-AFFA-32CBB90C7E23}"/>
          </ac:picMkLst>
        </pc:picChg>
      </pc:sldChg>
      <pc:sldChg chg="addSp delSp mod">
        <pc:chgData name="Amy Martin" userId="696df28b-a01f-4941-848a-b087e6819034" providerId="ADAL" clId="{D024971C-5C48-4127-8AA3-ED99DAB2D9C9}" dt="2023-03-08T10:29:41.963" v="73" actId="22"/>
        <pc:sldMkLst>
          <pc:docMk/>
          <pc:sldMk cId="1458497058" sldId="4444"/>
        </pc:sldMkLst>
        <pc:picChg chg="del">
          <ac:chgData name="Amy Martin" userId="696df28b-a01f-4941-848a-b087e6819034" providerId="ADAL" clId="{D024971C-5C48-4127-8AA3-ED99DAB2D9C9}" dt="2023-03-08T10:29:41.647" v="72" actId="478"/>
          <ac:picMkLst>
            <pc:docMk/>
            <pc:sldMk cId="1458497058" sldId="4444"/>
            <ac:picMk id="3" creationId="{5D7E35AF-9C0B-DD43-9CE1-35F62AC642AE}"/>
          </ac:picMkLst>
        </pc:picChg>
        <pc:picChg chg="add">
          <ac:chgData name="Amy Martin" userId="696df28b-a01f-4941-848a-b087e6819034" providerId="ADAL" clId="{D024971C-5C48-4127-8AA3-ED99DAB2D9C9}" dt="2023-03-08T10:29:41.963" v="73" actId="22"/>
          <ac:picMkLst>
            <pc:docMk/>
            <pc:sldMk cId="1458497058" sldId="4444"/>
            <ac:picMk id="4" creationId="{264CD822-2F0C-186D-AEF2-8FE7D4E29471}"/>
          </ac:picMkLst>
        </pc:picChg>
      </pc:sldChg>
      <pc:sldChg chg="addSp delSp mod">
        <pc:chgData name="Amy Martin" userId="696df28b-a01f-4941-848a-b087e6819034" providerId="ADAL" clId="{D024971C-5C48-4127-8AA3-ED99DAB2D9C9}" dt="2023-03-08T10:30:04.774" v="75" actId="22"/>
        <pc:sldMkLst>
          <pc:docMk/>
          <pc:sldMk cId="2989174849" sldId="4445"/>
        </pc:sldMkLst>
        <pc:picChg chg="add">
          <ac:chgData name="Amy Martin" userId="696df28b-a01f-4941-848a-b087e6819034" providerId="ADAL" clId="{D024971C-5C48-4127-8AA3-ED99DAB2D9C9}" dt="2023-03-08T10:30:04.774" v="75" actId="22"/>
          <ac:picMkLst>
            <pc:docMk/>
            <pc:sldMk cId="2989174849" sldId="4445"/>
            <ac:picMk id="3" creationId="{66D08EFF-8A78-02CD-2906-D4529E7D8770}"/>
          </ac:picMkLst>
        </pc:picChg>
        <pc:picChg chg="del">
          <ac:chgData name="Amy Martin" userId="696df28b-a01f-4941-848a-b087e6819034" providerId="ADAL" clId="{D024971C-5C48-4127-8AA3-ED99DAB2D9C9}" dt="2023-03-08T10:30:04.364" v="74" actId="478"/>
          <ac:picMkLst>
            <pc:docMk/>
            <pc:sldMk cId="2989174849" sldId="4445"/>
            <ac:picMk id="4" creationId="{1FB144B2-3885-5141-87FE-CA665D310214}"/>
          </ac:picMkLst>
        </pc:picChg>
      </pc:sldChg>
      <pc:sldChg chg="addSp delSp mod">
        <pc:chgData name="Amy Martin" userId="696df28b-a01f-4941-848a-b087e6819034" providerId="ADAL" clId="{D024971C-5C48-4127-8AA3-ED99DAB2D9C9}" dt="2023-03-08T10:30:28.814" v="77" actId="22"/>
        <pc:sldMkLst>
          <pc:docMk/>
          <pc:sldMk cId="2490003988" sldId="4446"/>
        </pc:sldMkLst>
        <pc:picChg chg="del">
          <ac:chgData name="Amy Martin" userId="696df28b-a01f-4941-848a-b087e6819034" providerId="ADAL" clId="{D024971C-5C48-4127-8AA3-ED99DAB2D9C9}" dt="2023-03-08T10:30:28.410" v="76" actId="478"/>
          <ac:picMkLst>
            <pc:docMk/>
            <pc:sldMk cId="2490003988" sldId="4446"/>
            <ac:picMk id="3" creationId="{C3B75738-9EF7-4C4F-8156-D695FA920DCA}"/>
          </ac:picMkLst>
        </pc:picChg>
        <pc:picChg chg="add">
          <ac:chgData name="Amy Martin" userId="696df28b-a01f-4941-848a-b087e6819034" providerId="ADAL" clId="{D024971C-5C48-4127-8AA3-ED99DAB2D9C9}" dt="2023-03-08T10:30:28.814" v="77" actId="22"/>
          <ac:picMkLst>
            <pc:docMk/>
            <pc:sldMk cId="2490003988" sldId="4446"/>
            <ac:picMk id="4" creationId="{91A792D5-E978-50B3-ED1F-4043FB509172}"/>
          </ac:picMkLst>
        </pc:picChg>
      </pc:sldChg>
      <pc:sldChg chg="addSp delSp mod">
        <pc:chgData name="Amy Martin" userId="696df28b-a01f-4941-848a-b087e6819034" providerId="ADAL" clId="{D024971C-5C48-4127-8AA3-ED99DAB2D9C9}" dt="2023-03-08T10:30:47.051" v="79" actId="22"/>
        <pc:sldMkLst>
          <pc:docMk/>
          <pc:sldMk cId="3787491089" sldId="4447"/>
        </pc:sldMkLst>
        <pc:picChg chg="add">
          <ac:chgData name="Amy Martin" userId="696df28b-a01f-4941-848a-b087e6819034" providerId="ADAL" clId="{D024971C-5C48-4127-8AA3-ED99DAB2D9C9}" dt="2023-03-08T10:30:47.051" v="79" actId="22"/>
          <ac:picMkLst>
            <pc:docMk/>
            <pc:sldMk cId="3787491089" sldId="4447"/>
            <ac:picMk id="3" creationId="{4B8C1FCF-E71A-591D-D8DC-19F01BA5EA0C}"/>
          </ac:picMkLst>
        </pc:picChg>
        <pc:picChg chg="del">
          <ac:chgData name="Amy Martin" userId="696df28b-a01f-4941-848a-b087e6819034" providerId="ADAL" clId="{D024971C-5C48-4127-8AA3-ED99DAB2D9C9}" dt="2023-03-08T10:30:46.667" v="78" actId="478"/>
          <ac:picMkLst>
            <pc:docMk/>
            <pc:sldMk cId="3787491089" sldId="4447"/>
            <ac:picMk id="4" creationId="{517ADFD9-C917-384E-BC53-03E614A1ACA4}"/>
          </ac:picMkLst>
        </pc:picChg>
      </pc:sldChg>
      <pc:sldChg chg="addSp delSp mod">
        <pc:chgData name="Amy Martin" userId="696df28b-a01f-4941-848a-b087e6819034" providerId="ADAL" clId="{D024971C-5C48-4127-8AA3-ED99DAB2D9C9}" dt="2023-03-08T10:31:13.340" v="81" actId="22"/>
        <pc:sldMkLst>
          <pc:docMk/>
          <pc:sldMk cId="750960951" sldId="4448"/>
        </pc:sldMkLst>
        <pc:picChg chg="del">
          <ac:chgData name="Amy Martin" userId="696df28b-a01f-4941-848a-b087e6819034" providerId="ADAL" clId="{D024971C-5C48-4127-8AA3-ED99DAB2D9C9}" dt="2023-03-08T10:31:12.953" v="80" actId="478"/>
          <ac:picMkLst>
            <pc:docMk/>
            <pc:sldMk cId="750960951" sldId="4448"/>
            <ac:picMk id="3" creationId="{8984E619-28DC-F849-B5D6-44D5090B7E0F}"/>
          </ac:picMkLst>
        </pc:picChg>
        <pc:picChg chg="add">
          <ac:chgData name="Amy Martin" userId="696df28b-a01f-4941-848a-b087e6819034" providerId="ADAL" clId="{D024971C-5C48-4127-8AA3-ED99DAB2D9C9}" dt="2023-03-08T10:31:13.340" v="81" actId="22"/>
          <ac:picMkLst>
            <pc:docMk/>
            <pc:sldMk cId="750960951" sldId="4448"/>
            <ac:picMk id="4" creationId="{4A65DA3B-AA67-EFF6-8D25-B98B3AB1BEC7}"/>
          </ac:picMkLst>
        </pc:picChg>
      </pc:sldChg>
      <pc:sldChg chg="addSp delSp mod">
        <pc:chgData name="Amy Martin" userId="696df28b-a01f-4941-848a-b087e6819034" providerId="ADAL" clId="{D024971C-5C48-4127-8AA3-ED99DAB2D9C9}" dt="2023-03-08T10:31:38.393" v="83" actId="22"/>
        <pc:sldMkLst>
          <pc:docMk/>
          <pc:sldMk cId="3397077025" sldId="4451"/>
        </pc:sldMkLst>
        <pc:picChg chg="add">
          <ac:chgData name="Amy Martin" userId="696df28b-a01f-4941-848a-b087e6819034" providerId="ADAL" clId="{D024971C-5C48-4127-8AA3-ED99DAB2D9C9}" dt="2023-03-08T10:31:38.393" v="83" actId="22"/>
          <ac:picMkLst>
            <pc:docMk/>
            <pc:sldMk cId="3397077025" sldId="4451"/>
            <ac:picMk id="3" creationId="{B2B02AD8-2A7C-7A14-5F00-4084A676AF32}"/>
          </ac:picMkLst>
        </pc:picChg>
        <pc:picChg chg="del">
          <ac:chgData name="Amy Martin" userId="696df28b-a01f-4941-848a-b087e6819034" providerId="ADAL" clId="{D024971C-5C48-4127-8AA3-ED99DAB2D9C9}" dt="2023-03-08T10:31:38.063" v="82" actId="478"/>
          <ac:picMkLst>
            <pc:docMk/>
            <pc:sldMk cId="3397077025" sldId="4451"/>
            <ac:picMk id="7" creationId="{FF70F0D2-751F-244B-BAA8-2CCB56BECA53}"/>
          </ac:picMkLst>
        </pc:picChg>
      </pc:sldChg>
      <pc:sldChg chg="addSp delSp modSp mod">
        <pc:chgData name="Amy Martin" userId="696df28b-a01f-4941-848a-b087e6819034" providerId="ADAL" clId="{D024971C-5C48-4127-8AA3-ED99DAB2D9C9}" dt="2023-02-20T11:20:29.761" v="58" actId="1076"/>
        <pc:sldMkLst>
          <pc:docMk/>
          <pc:sldMk cId="3918557449" sldId="4461"/>
        </pc:sldMkLst>
        <pc:picChg chg="add mod">
          <ac:chgData name="Amy Martin" userId="696df28b-a01f-4941-848a-b087e6819034" providerId="ADAL" clId="{D024971C-5C48-4127-8AA3-ED99DAB2D9C9}" dt="2023-02-20T11:20:29.761" v="58" actId="1076"/>
          <ac:picMkLst>
            <pc:docMk/>
            <pc:sldMk cId="3918557449" sldId="4461"/>
            <ac:picMk id="5" creationId="{7ACB1753-9BC4-8280-E006-6B5FE0CCEF75}"/>
          </ac:picMkLst>
        </pc:picChg>
        <pc:picChg chg="del">
          <ac:chgData name="Amy Martin" userId="696df28b-a01f-4941-848a-b087e6819034" providerId="ADAL" clId="{D024971C-5C48-4127-8AA3-ED99DAB2D9C9}" dt="2023-02-20T11:20:16.697" v="52" actId="478"/>
          <ac:picMkLst>
            <pc:docMk/>
            <pc:sldMk cId="3918557449" sldId="4461"/>
            <ac:picMk id="11" creationId="{624BA094-A7EC-1B50-98C4-D9AC51E66700}"/>
          </ac:picMkLst>
        </pc:picChg>
      </pc:sldChg>
      <pc:sldChg chg="modSp mod">
        <pc:chgData name="Amy Martin" userId="696df28b-a01f-4941-848a-b087e6819034" providerId="ADAL" clId="{D024971C-5C48-4127-8AA3-ED99DAB2D9C9}" dt="2023-02-20T11:20:54.224" v="61" actId="14100"/>
        <pc:sldMkLst>
          <pc:docMk/>
          <pc:sldMk cId="4289285787" sldId="4497"/>
        </pc:sldMkLst>
        <pc:spChg chg="mod">
          <ac:chgData name="Amy Martin" userId="696df28b-a01f-4941-848a-b087e6819034" providerId="ADAL" clId="{D024971C-5C48-4127-8AA3-ED99DAB2D9C9}" dt="2023-02-20T11:20:54.224" v="61" actId="14100"/>
          <ac:spMkLst>
            <pc:docMk/>
            <pc:sldMk cId="4289285787" sldId="4497"/>
            <ac:spMk id="3" creationId="{BE34B69A-4404-4846-8765-84F5397E0F96}"/>
          </ac:spMkLst>
        </pc:spChg>
      </pc:sldChg>
      <pc:sldChg chg="new del">
        <pc:chgData name="Amy Martin" userId="696df28b-a01f-4941-848a-b087e6819034" providerId="ADAL" clId="{D024971C-5C48-4127-8AA3-ED99DAB2D9C9}" dt="2023-02-20T11:19:01.293" v="39" actId="680"/>
        <pc:sldMkLst>
          <pc:docMk/>
          <pc:sldMk cId="2775275397" sldId="4519"/>
        </pc:sldMkLst>
      </pc:sldChg>
    </pc:docChg>
  </pc:docChgLst>
  <pc:docChgLst>
    <pc:chgData name="Gemma Howard" userId="S::gemma.howard@charliewaller.org::e5c0c5ad-4c83-4f1e-822e-c2a811c2329b" providerId="AD" clId="Web-{F19742F4-82A4-4382-B992-7F9FA493E0D3}"/>
    <pc:docChg chg="modSld">
      <pc:chgData name="Gemma Howard" userId="S::gemma.howard@charliewaller.org::e5c0c5ad-4c83-4f1e-822e-c2a811c2329b" providerId="AD" clId="Web-{F19742F4-82A4-4382-B992-7F9FA493E0D3}" dt="2023-03-16T15:33:16.449" v="0" actId="1076"/>
      <pc:docMkLst>
        <pc:docMk/>
      </pc:docMkLst>
      <pc:sldChg chg="modSp">
        <pc:chgData name="Gemma Howard" userId="S::gemma.howard@charliewaller.org::e5c0c5ad-4c83-4f1e-822e-c2a811c2329b" providerId="AD" clId="Web-{F19742F4-82A4-4382-B992-7F9FA493E0D3}" dt="2023-03-16T15:33:16.449" v="0" actId="1076"/>
        <pc:sldMkLst>
          <pc:docMk/>
          <pc:sldMk cId="3397077025" sldId="4451"/>
        </pc:sldMkLst>
        <pc:picChg chg="mod">
          <ac:chgData name="Gemma Howard" userId="S::gemma.howard@charliewaller.org::e5c0c5ad-4c83-4f1e-822e-c2a811c2329b" providerId="AD" clId="Web-{F19742F4-82A4-4382-B992-7F9FA493E0D3}" dt="2023-03-16T15:33:16.449" v="0" actId="1076"/>
          <ac:picMkLst>
            <pc:docMk/>
            <pc:sldMk cId="3397077025" sldId="4451"/>
            <ac:picMk id="3" creationId="{B2B02AD8-2A7C-7A14-5F00-4084A676AF32}"/>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FC7A3B-5F49-184E-BD36-866947A20926}" type="datetimeFigureOut">
              <a:rPr lang="en-US" smtClean="0"/>
              <a:t>5/15/2023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7CA5DC-5553-2447-9EEC-CB1D7E52EA0F}" type="slidenum">
              <a:rPr lang="en-US" smtClean="0"/>
              <a:t>‹#›</a:t>
            </a:fld>
            <a:endParaRPr lang="en-US"/>
          </a:p>
        </p:txBody>
      </p:sp>
    </p:spTree>
    <p:extLst>
      <p:ext uri="{BB962C8B-B14F-4D97-AF65-F5344CB8AC3E}">
        <p14:creationId xmlns:p14="http://schemas.microsoft.com/office/powerpoint/2010/main" val="42198093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1.00</a:t>
            </a:r>
          </a:p>
        </p:txBody>
      </p:sp>
      <p:sp>
        <p:nvSpPr>
          <p:cNvPr id="4" name="Slide Number Placeholder 3"/>
          <p:cNvSpPr>
            <a:spLocks noGrp="1"/>
          </p:cNvSpPr>
          <p:nvPr>
            <p:ph type="sldNum" sz="quarter" idx="10"/>
          </p:nvPr>
        </p:nvSpPr>
        <p:spPr/>
        <p:txBody>
          <a:bodyPr/>
          <a:lstStyle/>
          <a:p>
            <a:fld id="{87A04282-26E0-45A1-8E09-028CB16A080B}" type="slidenum">
              <a:rPr lang="en-GB" smtClean="0"/>
              <a:t>1</a:t>
            </a:fld>
            <a:endParaRPr lang="en-GB"/>
          </a:p>
        </p:txBody>
      </p:sp>
    </p:spTree>
    <p:extLst>
      <p:ext uri="{BB962C8B-B14F-4D97-AF65-F5344CB8AC3E}">
        <p14:creationId xmlns:p14="http://schemas.microsoft.com/office/powerpoint/2010/main" val="1346058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Students come up with examples in pairs. Record ideas on template.</a:t>
            </a:r>
          </a:p>
        </p:txBody>
      </p:sp>
      <p:sp>
        <p:nvSpPr>
          <p:cNvPr id="4" name="Slide Number Placeholder 3"/>
          <p:cNvSpPr>
            <a:spLocks noGrp="1"/>
          </p:cNvSpPr>
          <p:nvPr>
            <p:ph type="sldNum" sz="quarter" idx="5"/>
          </p:nvPr>
        </p:nvSpPr>
        <p:spPr/>
        <p:txBody>
          <a:bodyPr/>
          <a:lstStyle/>
          <a:p>
            <a:fld id="{A77CA5DC-5553-2447-9EEC-CB1D7E52EA0F}" type="slidenum">
              <a:rPr lang="en-US" smtClean="0"/>
              <a:t>12</a:t>
            </a:fld>
            <a:endParaRPr lang="en-US"/>
          </a:p>
        </p:txBody>
      </p:sp>
    </p:spTree>
    <p:extLst>
      <p:ext uri="{BB962C8B-B14F-4D97-AF65-F5344CB8AC3E}">
        <p14:creationId xmlns:p14="http://schemas.microsoft.com/office/powerpoint/2010/main" val="3484123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solidFill>
                  <a:schemeClr val="bg1"/>
                </a:solidFill>
                <a:latin typeface="Brown" pitchFamily="2" charset="0"/>
              </a:rPr>
              <a:t>https://</a:t>
            </a:r>
            <a:r>
              <a:rPr lang="en-US" b="1" err="1">
                <a:solidFill>
                  <a:schemeClr val="bg1"/>
                </a:solidFill>
                <a:latin typeface="Brown" pitchFamily="2" charset="0"/>
              </a:rPr>
              <a:t>www.youtube.com</a:t>
            </a:r>
            <a:r>
              <a:rPr lang="en-US" b="1">
                <a:solidFill>
                  <a:schemeClr val="bg1"/>
                </a:solidFill>
                <a:latin typeface="Brown" pitchFamily="2" charset="0"/>
              </a:rPr>
              <a:t>/</a:t>
            </a:r>
            <a:r>
              <a:rPr lang="en-US" b="1" err="1">
                <a:solidFill>
                  <a:schemeClr val="bg1"/>
                </a:solidFill>
                <a:latin typeface="Brown" pitchFamily="2" charset="0"/>
              </a:rPr>
              <a:t>watch?v</a:t>
            </a:r>
            <a:r>
              <a:rPr lang="en-US" b="1">
                <a:solidFill>
                  <a:schemeClr val="bg1"/>
                </a:solidFill>
                <a:latin typeface="Brown" pitchFamily="2" charset="0"/>
              </a:rPr>
              <a:t>=</a:t>
            </a:r>
            <a:r>
              <a:rPr lang="en-US" b="1" err="1">
                <a:solidFill>
                  <a:schemeClr val="bg1"/>
                </a:solidFill>
                <a:latin typeface="Brown" pitchFamily="2" charset="0"/>
              </a:rPr>
              <a:t>yytStoNLpWs</a:t>
            </a:r>
            <a:endParaRPr lang="en-US" b="1">
              <a:solidFill>
                <a:schemeClr val="bg1"/>
              </a:solidFill>
              <a:latin typeface="Brown" pitchFamily="2" charset="0"/>
            </a:endParaRPr>
          </a:p>
        </p:txBody>
      </p:sp>
      <p:sp>
        <p:nvSpPr>
          <p:cNvPr id="4" name="Slide Number Placeholder 3"/>
          <p:cNvSpPr>
            <a:spLocks noGrp="1"/>
          </p:cNvSpPr>
          <p:nvPr>
            <p:ph type="sldNum" sz="quarter" idx="5"/>
          </p:nvPr>
        </p:nvSpPr>
        <p:spPr/>
        <p:txBody>
          <a:bodyPr/>
          <a:lstStyle/>
          <a:p>
            <a:fld id="{A77CA5DC-5553-2447-9EEC-CB1D7E52EA0F}" type="slidenum">
              <a:rPr lang="en-US" smtClean="0"/>
              <a:t>13</a:t>
            </a:fld>
            <a:endParaRPr lang="en-US"/>
          </a:p>
        </p:txBody>
      </p:sp>
    </p:spTree>
    <p:extLst>
      <p:ext uri="{BB962C8B-B14F-4D97-AF65-F5344CB8AC3E}">
        <p14:creationId xmlns:p14="http://schemas.microsoft.com/office/powerpoint/2010/main" val="25709459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Discussion in pairs or in groups</a:t>
            </a:r>
          </a:p>
        </p:txBody>
      </p:sp>
      <p:sp>
        <p:nvSpPr>
          <p:cNvPr id="4" name="Slide Number Placeholder 3"/>
          <p:cNvSpPr>
            <a:spLocks noGrp="1"/>
          </p:cNvSpPr>
          <p:nvPr>
            <p:ph type="sldNum" sz="quarter" idx="5"/>
          </p:nvPr>
        </p:nvSpPr>
        <p:spPr/>
        <p:txBody>
          <a:bodyPr/>
          <a:lstStyle/>
          <a:p>
            <a:fld id="{A77CA5DC-5553-2447-9EEC-CB1D7E52EA0F}" type="slidenum">
              <a:rPr lang="en-US" smtClean="0"/>
              <a:t>14</a:t>
            </a:fld>
            <a:endParaRPr lang="en-US"/>
          </a:p>
        </p:txBody>
      </p:sp>
    </p:spTree>
    <p:extLst>
      <p:ext uri="{BB962C8B-B14F-4D97-AF65-F5344CB8AC3E}">
        <p14:creationId xmlns:p14="http://schemas.microsoft.com/office/powerpoint/2010/main" val="29048052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can use the in too deep episode to start the discussion</a:t>
            </a:r>
          </a:p>
        </p:txBody>
      </p:sp>
      <p:sp>
        <p:nvSpPr>
          <p:cNvPr id="4" name="Slide Number Placeholder 3"/>
          <p:cNvSpPr>
            <a:spLocks noGrp="1"/>
          </p:cNvSpPr>
          <p:nvPr>
            <p:ph type="sldNum" sz="quarter" idx="5"/>
          </p:nvPr>
        </p:nvSpPr>
        <p:spPr/>
        <p:txBody>
          <a:bodyPr/>
          <a:lstStyle/>
          <a:p>
            <a:fld id="{A77CA5DC-5553-2447-9EEC-CB1D7E52EA0F}" type="slidenum">
              <a:rPr lang="en-US" smtClean="0"/>
              <a:t>16</a:t>
            </a:fld>
            <a:endParaRPr lang="en-US"/>
          </a:p>
        </p:txBody>
      </p:sp>
    </p:spTree>
    <p:extLst>
      <p:ext uri="{BB962C8B-B14F-4D97-AF65-F5344CB8AC3E}">
        <p14:creationId xmlns:p14="http://schemas.microsoft.com/office/powerpoint/2010/main" val="14201978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solidFill>
                  <a:schemeClr val="bg1"/>
                </a:solidFill>
                <a:latin typeface="Brown" pitchFamily="2" charset="0"/>
              </a:rPr>
              <a:t>Discussion point around the importance of looking out for others, checking out with them, offering a chance to meet up to help reduce feelings of loneliness, disconnection or isolation and starting to think about sharing strategies which may be helpful. </a:t>
            </a:r>
          </a:p>
        </p:txBody>
      </p:sp>
      <p:sp>
        <p:nvSpPr>
          <p:cNvPr id="4" name="Slide Number Placeholder 3"/>
          <p:cNvSpPr>
            <a:spLocks noGrp="1"/>
          </p:cNvSpPr>
          <p:nvPr>
            <p:ph type="sldNum" sz="quarter" idx="5"/>
          </p:nvPr>
        </p:nvSpPr>
        <p:spPr/>
        <p:txBody>
          <a:bodyPr/>
          <a:lstStyle/>
          <a:p>
            <a:fld id="{A77CA5DC-5553-2447-9EEC-CB1D7E52EA0F}" type="slidenum">
              <a:rPr lang="en-US" smtClean="0"/>
              <a:t>17</a:t>
            </a:fld>
            <a:endParaRPr lang="en-US"/>
          </a:p>
        </p:txBody>
      </p:sp>
    </p:spTree>
    <p:extLst>
      <p:ext uri="{BB962C8B-B14F-4D97-AF65-F5344CB8AC3E}">
        <p14:creationId xmlns:p14="http://schemas.microsoft.com/office/powerpoint/2010/main" val="10120902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solidFill>
                  <a:schemeClr val="bg1"/>
                </a:solidFill>
                <a:latin typeface="Brown" pitchFamily="2" charset="0"/>
              </a:rPr>
              <a:t>Focussing on helping others can also help us to feel less lonely and helps us to connect. </a:t>
            </a:r>
            <a:endParaRPr lang="en-US"/>
          </a:p>
        </p:txBody>
      </p:sp>
      <p:sp>
        <p:nvSpPr>
          <p:cNvPr id="4" name="Slide Number Placeholder 3"/>
          <p:cNvSpPr>
            <a:spLocks noGrp="1"/>
          </p:cNvSpPr>
          <p:nvPr>
            <p:ph type="sldNum" sz="quarter" idx="5"/>
          </p:nvPr>
        </p:nvSpPr>
        <p:spPr/>
        <p:txBody>
          <a:bodyPr/>
          <a:lstStyle/>
          <a:p>
            <a:fld id="{A77CA5DC-5553-2447-9EEC-CB1D7E52EA0F}" type="slidenum">
              <a:rPr lang="en-US" smtClean="0"/>
              <a:t>18</a:t>
            </a:fld>
            <a:endParaRPr lang="en-US"/>
          </a:p>
        </p:txBody>
      </p:sp>
    </p:spTree>
    <p:extLst>
      <p:ext uri="{BB962C8B-B14F-4D97-AF65-F5344CB8AC3E}">
        <p14:creationId xmlns:p14="http://schemas.microsoft.com/office/powerpoint/2010/main" val="11701080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A77CA5DC-5553-2447-9EEC-CB1D7E52EA0F}" type="slidenum">
              <a:rPr lang="en-US" smtClean="0"/>
              <a:t>19</a:t>
            </a:fld>
            <a:endParaRPr lang="en-US"/>
          </a:p>
        </p:txBody>
      </p:sp>
    </p:spTree>
    <p:extLst>
      <p:ext uri="{BB962C8B-B14F-4D97-AF65-F5344CB8AC3E}">
        <p14:creationId xmlns:p14="http://schemas.microsoft.com/office/powerpoint/2010/main" val="31556277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A77CA5DC-5553-2447-9EEC-CB1D7E52EA0F}" type="slidenum">
              <a:rPr lang="en-US" smtClean="0"/>
              <a:t>20</a:t>
            </a:fld>
            <a:endParaRPr lang="en-US"/>
          </a:p>
        </p:txBody>
      </p:sp>
    </p:spTree>
    <p:extLst>
      <p:ext uri="{BB962C8B-B14F-4D97-AF65-F5344CB8AC3E}">
        <p14:creationId xmlns:p14="http://schemas.microsoft.com/office/powerpoint/2010/main" val="15026927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A77CA5DC-5553-2447-9EEC-CB1D7E52EA0F}" type="slidenum">
              <a:rPr lang="en-US" smtClean="0"/>
              <a:t>21</a:t>
            </a:fld>
            <a:endParaRPr lang="en-US"/>
          </a:p>
        </p:txBody>
      </p:sp>
    </p:spTree>
    <p:extLst>
      <p:ext uri="{BB962C8B-B14F-4D97-AF65-F5344CB8AC3E}">
        <p14:creationId xmlns:p14="http://schemas.microsoft.com/office/powerpoint/2010/main" val="30037679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A77CA5DC-5553-2447-9EEC-CB1D7E52EA0F}" type="slidenum">
              <a:rPr lang="en-US" smtClean="0"/>
              <a:t>22</a:t>
            </a:fld>
            <a:endParaRPr lang="en-US"/>
          </a:p>
        </p:txBody>
      </p:sp>
    </p:spTree>
    <p:extLst>
      <p:ext uri="{BB962C8B-B14F-4D97-AF65-F5344CB8AC3E}">
        <p14:creationId xmlns:p14="http://schemas.microsoft.com/office/powerpoint/2010/main" val="9683292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images are hyperlinked so you can explore the website/ show it to students:</a:t>
            </a:r>
          </a:p>
          <a:p>
            <a:endParaRPr lang="en-US"/>
          </a:p>
          <a:p>
            <a:r>
              <a:rPr lang="en-US"/>
              <a:t>https://emergingminds.org.uk/co-ray-young-people-evidence-informed-briefings/</a:t>
            </a:r>
          </a:p>
          <a:p>
            <a:r>
              <a:rPr lang="en-US"/>
              <a:t>https://charliewaller.org/resources/asking-for-help-young-person/ </a:t>
            </a:r>
          </a:p>
        </p:txBody>
      </p:sp>
      <p:sp>
        <p:nvSpPr>
          <p:cNvPr id="4" name="Slide Number Placeholder 3"/>
          <p:cNvSpPr>
            <a:spLocks noGrp="1"/>
          </p:cNvSpPr>
          <p:nvPr>
            <p:ph type="sldNum" sz="quarter" idx="5"/>
          </p:nvPr>
        </p:nvSpPr>
        <p:spPr/>
        <p:txBody>
          <a:bodyPr/>
          <a:lstStyle/>
          <a:p>
            <a:fld id="{A77CA5DC-5553-2447-9EEC-CB1D7E52EA0F}" type="slidenum">
              <a:rPr lang="en-US" smtClean="0"/>
              <a:t>3</a:t>
            </a:fld>
            <a:endParaRPr lang="en-US"/>
          </a:p>
        </p:txBody>
      </p:sp>
    </p:spTree>
    <p:extLst>
      <p:ext uri="{BB962C8B-B14F-4D97-AF65-F5344CB8AC3E}">
        <p14:creationId xmlns:p14="http://schemas.microsoft.com/office/powerpoint/2010/main" val="26899527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A77CA5DC-5553-2447-9EEC-CB1D7E52EA0F}" type="slidenum">
              <a:rPr lang="en-US" smtClean="0"/>
              <a:t>23</a:t>
            </a:fld>
            <a:endParaRPr lang="en-US"/>
          </a:p>
        </p:txBody>
      </p:sp>
    </p:spTree>
    <p:extLst>
      <p:ext uri="{BB962C8B-B14F-4D97-AF65-F5344CB8AC3E}">
        <p14:creationId xmlns:p14="http://schemas.microsoft.com/office/powerpoint/2010/main" val="33327015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solidFill>
                  <a:schemeClr val="bg1"/>
                </a:solidFill>
                <a:latin typeface="Brown" pitchFamily="2" charset="0"/>
              </a:rPr>
              <a:t>Important to validate and not dismiss what someone is saying, as in this case, when the supportive friend acknowledges that things are difficult, and shows they are willing to support their friend to address the concerns they have – note that they are not taking over, but also helping their friend to think of things they could do together. </a:t>
            </a:r>
            <a:endParaRPr lang="en-US"/>
          </a:p>
        </p:txBody>
      </p:sp>
      <p:sp>
        <p:nvSpPr>
          <p:cNvPr id="4" name="Slide Number Placeholder 3"/>
          <p:cNvSpPr>
            <a:spLocks noGrp="1"/>
          </p:cNvSpPr>
          <p:nvPr>
            <p:ph type="sldNum" sz="quarter" idx="5"/>
          </p:nvPr>
        </p:nvSpPr>
        <p:spPr/>
        <p:txBody>
          <a:bodyPr/>
          <a:lstStyle/>
          <a:p>
            <a:fld id="{A77CA5DC-5553-2447-9EEC-CB1D7E52EA0F}" type="slidenum">
              <a:rPr lang="en-US" smtClean="0"/>
              <a:t>24</a:t>
            </a:fld>
            <a:endParaRPr lang="en-US"/>
          </a:p>
        </p:txBody>
      </p:sp>
    </p:spTree>
    <p:extLst>
      <p:ext uri="{BB962C8B-B14F-4D97-AF65-F5344CB8AC3E}">
        <p14:creationId xmlns:p14="http://schemas.microsoft.com/office/powerpoint/2010/main" val="19683355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solidFill>
                  <a:schemeClr val="bg1"/>
                </a:solidFill>
                <a:latin typeface="Brown" pitchFamily="2" charset="0"/>
              </a:rPr>
              <a:t>Highlighting that other people may also be feeling similarly and that they can support each other may be helpful. </a:t>
            </a:r>
            <a:endParaRPr lang="en-US"/>
          </a:p>
        </p:txBody>
      </p:sp>
      <p:sp>
        <p:nvSpPr>
          <p:cNvPr id="4" name="Slide Number Placeholder 3"/>
          <p:cNvSpPr>
            <a:spLocks noGrp="1"/>
          </p:cNvSpPr>
          <p:nvPr>
            <p:ph type="sldNum" sz="quarter" idx="5"/>
          </p:nvPr>
        </p:nvSpPr>
        <p:spPr/>
        <p:txBody>
          <a:bodyPr/>
          <a:lstStyle/>
          <a:p>
            <a:fld id="{A77CA5DC-5553-2447-9EEC-CB1D7E52EA0F}" type="slidenum">
              <a:rPr lang="en-US" smtClean="0"/>
              <a:t>25</a:t>
            </a:fld>
            <a:endParaRPr lang="en-US"/>
          </a:p>
        </p:txBody>
      </p:sp>
    </p:spTree>
    <p:extLst>
      <p:ext uri="{BB962C8B-B14F-4D97-AF65-F5344CB8AC3E}">
        <p14:creationId xmlns:p14="http://schemas.microsoft.com/office/powerpoint/2010/main" val="33745269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solidFill>
                  <a:schemeClr val="bg1"/>
                </a:solidFill>
                <a:latin typeface="Brown" pitchFamily="2" charset="0"/>
              </a:rPr>
              <a:t>Really important for young people to be aware that they should encourage their friends to also get professional support if they are really struggling. Highlight that if their loneliness and isolation is affecting their daily life, such as:</a:t>
            </a:r>
          </a:p>
          <a:p>
            <a:endParaRPr lang="en-GB" b="1">
              <a:solidFill>
                <a:schemeClr val="bg1"/>
              </a:solidFill>
              <a:latin typeface="Brown" pitchFamily="2" charset="0"/>
            </a:endParaRPr>
          </a:p>
          <a:p>
            <a:r>
              <a:rPr lang="en-GB" b="1">
                <a:solidFill>
                  <a:schemeClr val="bg1"/>
                </a:solidFill>
                <a:latin typeface="Brown" pitchFamily="2" charset="0"/>
              </a:rPr>
              <a:t>Sleep</a:t>
            </a:r>
          </a:p>
          <a:p>
            <a:r>
              <a:rPr lang="en-GB" b="1">
                <a:solidFill>
                  <a:schemeClr val="bg1"/>
                </a:solidFill>
                <a:latin typeface="Brown" pitchFamily="2" charset="0"/>
              </a:rPr>
              <a:t>Study</a:t>
            </a:r>
          </a:p>
          <a:p>
            <a:r>
              <a:rPr lang="en-GB" b="1">
                <a:solidFill>
                  <a:schemeClr val="bg1"/>
                </a:solidFill>
                <a:latin typeface="Brown" pitchFamily="2" charset="0"/>
              </a:rPr>
              <a:t>Socialising</a:t>
            </a:r>
          </a:p>
          <a:p>
            <a:endParaRPr lang="en-GB" b="1">
              <a:solidFill>
                <a:schemeClr val="bg1"/>
              </a:solidFill>
              <a:latin typeface="Brown" pitchFamily="2" charset="0"/>
            </a:endParaRPr>
          </a:p>
          <a:p>
            <a:r>
              <a:rPr lang="en-GB" b="1">
                <a:solidFill>
                  <a:schemeClr val="bg1"/>
                </a:solidFill>
                <a:latin typeface="Brown" pitchFamily="2" charset="0"/>
              </a:rPr>
              <a:t>Then getting support early is important. </a:t>
            </a:r>
            <a:endParaRPr lang="en-US"/>
          </a:p>
        </p:txBody>
      </p:sp>
      <p:sp>
        <p:nvSpPr>
          <p:cNvPr id="4" name="Slide Number Placeholder 3"/>
          <p:cNvSpPr>
            <a:spLocks noGrp="1"/>
          </p:cNvSpPr>
          <p:nvPr>
            <p:ph type="sldNum" sz="quarter" idx="5"/>
          </p:nvPr>
        </p:nvSpPr>
        <p:spPr/>
        <p:txBody>
          <a:bodyPr/>
          <a:lstStyle/>
          <a:p>
            <a:fld id="{A77CA5DC-5553-2447-9EEC-CB1D7E52EA0F}" type="slidenum">
              <a:rPr lang="en-US" smtClean="0"/>
              <a:t>26</a:t>
            </a:fld>
            <a:endParaRPr lang="en-US"/>
          </a:p>
        </p:txBody>
      </p:sp>
    </p:spTree>
    <p:extLst>
      <p:ext uri="{BB962C8B-B14F-4D97-AF65-F5344CB8AC3E}">
        <p14:creationId xmlns:p14="http://schemas.microsoft.com/office/powerpoint/2010/main" val="9963727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1.00</a:t>
            </a:r>
          </a:p>
        </p:txBody>
      </p:sp>
      <p:sp>
        <p:nvSpPr>
          <p:cNvPr id="4" name="Slide Number Placeholder 3"/>
          <p:cNvSpPr>
            <a:spLocks noGrp="1"/>
          </p:cNvSpPr>
          <p:nvPr>
            <p:ph type="sldNum" sz="quarter" idx="5"/>
          </p:nvPr>
        </p:nvSpPr>
        <p:spPr/>
        <p:txBody>
          <a:bodyPr/>
          <a:lstStyle/>
          <a:p>
            <a:fld id="{A77CA5DC-5553-2447-9EEC-CB1D7E52EA0F}" type="slidenum">
              <a:rPr lang="en-US" smtClean="0"/>
              <a:t>34</a:t>
            </a:fld>
            <a:endParaRPr lang="en-US"/>
          </a:p>
        </p:txBody>
      </p:sp>
    </p:spTree>
    <p:extLst>
      <p:ext uri="{BB962C8B-B14F-4D97-AF65-F5344CB8AC3E}">
        <p14:creationId xmlns:p14="http://schemas.microsoft.com/office/powerpoint/2010/main" val="4868970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A77CA5DC-5553-2447-9EEC-CB1D7E52EA0F}" type="slidenum">
              <a:rPr lang="en-US" smtClean="0"/>
              <a:t>35</a:t>
            </a:fld>
            <a:endParaRPr lang="en-US"/>
          </a:p>
        </p:txBody>
      </p:sp>
    </p:spTree>
    <p:extLst>
      <p:ext uri="{BB962C8B-B14F-4D97-AF65-F5344CB8AC3E}">
        <p14:creationId xmlns:p14="http://schemas.microsoft.com/office/powerpoint/2010/main" val="42690234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Highlight the importance of speaking out about a worry- the two sites are hyperlinked </a:t>
            </a:r>
          </a:p>
          <a:p>
            <a:endParaRPr lang="en-US"/>
          </a:p>
        </p:txBody>
      </p:sp>
      <p:sp>
        <p:nvSpPr>
          <p:cNvPr id="4" name="Slide Number Placeholder 3"/>
          <p:cNvSpPr>
            <a:spLocks noGrp="1"/>
          </p:cNvSpPr>
          <p:nvPr>
            <p:ph type="sldNum" sz="quarter" idx="5"/>
          </p:nvPr>
        </p:nvSpPr>
        <p:spPr/>
        <p:txBody>
          <a:bodyPr/>
          <a:lstStyle/>
          <a:p>
            <a:fld id="{A77CA5DC-5553-2447-9EEC-CB1D7E52EA0F}" type="slidenum">
              <a:rPr lang="en-US" smtClean="0"/>
              <a:t>37</a:t>
            </a:fld>
            <a:endParaRPr lang="en-US"/>
          </a:p>
        </p:txBody>
      </p:sp>
    </p:spTree>
    <p:extLst>
      <p:ext uri="{BB962C8B-B14F-4D97-AF65-F5344CB8AC3E}">
        <p14:creationId xmlns:p14="http://schemas.microsoft.com/office/powerpoint/2010/main" val="34901589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7A04282-26E0-45A1-8E09-028CB16A080B}" type="slidenum">
              <a:rPr lang="en-GB" smtClean="0"/>
              <a:t>40</a:t>
            </a:fld>
            <a:endParaRPr lang="en-GB"/>
          </a:p>
        </p:txBody>
      </p:sp>
    </p:spTree>
    <p:extLst>
      <p:ext uri="{BB962C8B-B14F-4D97-AF65-F5344CB8AC3E}">
        <p14:creationId xmlns:p14="http://schemas.microsoft.com/office/powerpoint/2010/main" val="33471056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image is hyperlinked so you can explore the website/ show it to students</a:t>
            </a:r>
          </a:p>
        </p:txBody>
      </p:sp>
      <p:sp>
        <p:nvSpPr>
          <p:cNvPr id="4" name="Slide Number Placeholder 3"/>
          <p:cNvSpPr>
            <a:spLocks noGrp="1"/>
          </p:cNvSpPr>
          <p:nvPr>
            <p:ph type="sldNum" sz="quarter" idx="5"/>
          </p:nvPr>
        </p:nvSpPr>
        <p:spPr/>
        <p:txBody>
          <a:bodyPr/>
          <a:lstStyle/>
          <a:p>
            <a:fld id="{A77CA5DC-5553-2447-9EEC-CB1D7E52EA0F}" type="slidenum">
              <a:rPr lang="en-US" smtClean="0"/>
              <a:t>4</a:t>
            </a:fld>
            <a:endParaRPr lang="en-US"/>
          </a:p>
        </p:txBody>
      </p:sp>
    </p:spTree>
    <p:extLst>
      <p:ext uri="{BB962C8B-B14F-4D97-AF65-F5344CB8AC3E}">
        <p14:creationId xmlns:p14="http://schemas.microsoft.com/office/powerpoint/2010/main" val="30517616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Get students to think about words and phrases top explain what </a:t>
            </a:r>
          </a:p>
        </p:txBody>
      </p:sp>
      <p:sp>
        <p:nvSpPr>
          <p:cNvPr id="4" name="Slide Number Placeholder 3"/>
          <p:cNvSpPr>
            <a:spLocks noGrp="1"/>
          </p:cNvSpPr>
          <p:nvPr>
            <p:ph type="sldNum" sz="quarter" idx="5"/>
          </p:nvPr>
        </p:nvSpPr>
        <p:spPr/>
        <p:txBody>
          <a:bodyPr/>
          <a:lstStyle/>
          <a:p>
            <a:fld id="{A77CA5DC-5553-2447-9EEC-CB1D7E52EA0F}" type="slidenum">
              <a:rPr lang="en-US" smtClean="0"/>
              <a:t>6</a:t>
            </a:fld>
            <a:endParaRPr lang="en-US"/>
          </a:p>
        </p:txBody>
      </p:sp>
    </p:spTree>
    <p:extLst>
      <p:ext uri="{BB962C8B-B14F-4D97-AF65-F5344CB8AC3E}">
        <p14:creationId xmlns:p14="http://schemas.microsoft.com/office/powerpoint/2010/main" val="33457221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Get students to think about words and phrases top explain what </a:t>
            </a:r>
          </a:p>
        </p:txBody>
      </p:sp>
      <p:sp>
        <p:nvSpPr>
          <p:cNvPr id="4" name="Slide Number Placeholder 3"/>
          <p:cNvSpPr>
            <a:spLocks noGrp="1"/>
          </p:cNvSpPr>
          <p:nvPr>
            <p:ph type="sldNum" sz="quarter" idx="5"/>
          </p:nvPr>
        </p:nvSpPr>
        <p:spPr/>
        <p:txBody>
          <a:bodyPr/>
          <a:lstStyle/>
          <a:p>
            <a:fld id="{A77CA5DC-5553-2447-9EEC-CB1D7E52EA0F}" type="slidenum">
              <a:rPr lang="en-US" smtClean="0"/>
              <a:t>7</a:t>
            </a:fld>
            <a:endParaRPr lang="en-US"/>
          </a:p>
        </p:txBody>
      </p:sp>
    </p:spTree>
    <p:extLst>
      <p:ext uri="{BB962C8B-B14F-4D97-AF65-F5344CB8AC3E}">
        <p14:creationId xmlns:p14="http://schemas.microsoft.com/office/powerpoint/2010/main" val="22125668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Get students to think about words and phrases top explain what </a:t>
            </a:r>
          </a:p>
        </p:txBody>
      </p:sp>
      <p:sp>
        <p:nvSpPr>
          <p:cNvPr id="4" name="Slide Number Placeholder 3"/>
          <p:cNvSpPr>
            <a:spLocks noGrp="1"/>
          </p:cNvSpPr>
          <p:nvPr>
            <p:ph type="sldNum" sz="quarter" idx="5"/>
          </p:nvPr>
        </p:nvSpPr>
        <p:spPr/>
        <p:txBody>
          <a:bodyPr/>
          <a:lstStyle/>
          <a:p>
            <a:fld id="{A77CA5DC-5553-2447-9EEC-CB1D7E52EA0F}" type="slidenum">
              <a:rPr lang="en-US" smtClean="0"/>
              <a:t>8</a:t>
            </a:fld>
            <a:endParaRPr lang="en-US"/>
          </a:p>
        </p:txBody>
      </p:sp>
    </p:spTree>
    <p:extLst>
      <p:ext uri="{BB962C8B-B14F-4D97-AF65-F5344CB8AC3E}">
        <p14:creationId xmlns:p14="http://schemas.microsoft.com/office/powerpoint/2010/main" val="33875969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Discussion in pairs or in groups</a:t>
            </a:r>
          </a:p>
        </p:txBody>
      </p:sp>
      <p:sp>
        <p:nvSpPr>
          <p:cNvPr id="4" name="Slide Number Placeholder 3"/>
          <p:cNvSpPr>
            <a:spLocks noGrp="1"/>
          </p:cNvSpPr>
          <p:nvPr>
            <p:ph type="sldNum" sz="quarter" idx="5"/>
          </p:nvPr>
        </p:nvSpPr>
        <p:spPr/>
        <p:txBody>
          <a:bodyPr/>
          <a:lstStyle/>
          <a:p>
            <a:fld id="{A77CA5DC-5553-2447-9EEC-CB1D7E52EA0F}" type="slidenum">
              <a:rPr lang="en-US" smtClean="0"/>
              <a:t>9</a:t>
            </a:fld>
            <a:endParaRPr lang="en-US"/>
          </a:p>
        </p:txBody>
      </p:sp>
    </p:spTree>
    <p:extLst>
      <p:ext uri="{BB962C8B-B14F-4D97-AF65-F5344CB8AC3E}">
        <p14:creationId xmlns:p14="http://schemas.microsoft.com/office/powerpoint/2010/main" val="2705857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Discussion in pairs or in groups</a:t>
            </a:r>
          </a:p>
        </p:txBody>
      </p:sp>
      <p:sp>
        <p:nvSpPr>
          <p:cNvPr id="4" name="Slide Number Placeholder 3"/>
          <p:cNvSpPr>
            <a:spLocks noGrp="1"/>
          </p:cNvSpPr>
          <p:nvPr>
            <p:ph type="sldNum" sz="quarter" idx="5"/>
          </p:nvPr>
        </p:nvSpPr>
        <p:spPr/>
        <p:txBody>
          <a:bodyPr/>
          <a:lstStyle/>
          <a:p>
            <a:fld id="{A77CA5DC-5553-2447-9EEC-CB1D7E52EA0F}" type="slidenum">
              <a:rPr lang="en-US" smtClean="0"/>
              <a:t>10</a:t>
            </a:fld>
            <a:endParaRPr lang="en-US"/>
          </a:p>
        </p:txBody>
      </p:sp>
    </p:spTree>
    <p:extLst>
      <p:ext uri="{BB962C8B-B14F-4D97-AF65-F5344CB8AC3E}">
        <p14:creationId xmlns:p14="http://schemas.microsoft.com/office/powerpoint/2010/main" val="5047845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come up with examples in pairs</a:t>
            </a:r>
          </a:p>
        </p:txBody>
      </p:sp>
      <p:sp>
        <p:nvSpPr>
          <p:cNvPr id="4" name="Slide Number Placeholder 3"/>
          <p:cNvSpPr>
            <a:spLocks noGrp="1"/>
          </p:cNvSpPr>
          <p:nvPr>
            <p:ph type="sldNum" sz="quarter" idx="5"/>
          </p:nvPr>
        </p:nvSpPr>
        <p:spPr/>
        <p:txBody>
          <a:bodyPr/>
          <a:lstStyle/>
          <a:p>
            <a:fld id="{A77CA5DC-5553-2447-9EEC-CB1D7E52EA0F}" type="slidenum">
              <a:rPr lang="en-US" smtClean="0"/>
              <a:t>11</a:t>
            </a:fld>
            <a:endParaRPr lang="en-US"/>
          </a:p>
        </p:txBody>
      </p:sp>
    </p:spTree>
    <p:extLst>
      <p:ext uri="{BB962C8B-B14F-4D97-AF65-F5344CB8AC3E}">
        <p14:creationId xmlns:p14="http://schemas.microsoft.com/office/powerpoint/2010/main" val="41378561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over">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BBDE858-40B8-A444-80BA-B8E649EEB3F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p:nvPr>
        </p:nvSpPr>
        <p:spPr>
          <a:xfrm>
            <a:off x="1331912" y="765175"/>
            <a:ext cx="5040313" cy="2663825"/>
          </a:xfrm>
        </p:spPr>
        <p:txBody>
          <a:bodyPr anchor="b"/>
          <a:lstStyle>
            <a:lvl1pPr algn="l">
              <a:defRPr sz="4000" baseline="0">
                <a:solidFill>
                  <a:srgbClr val="005E84"/>
                </a:solidFill>
                <a:latin typeface="Brown"/>
              </a:defRPr>
            </a:lvl1pPr>
          </a:lstStyle>
          <a:p>
            <a:r>
              <a:rPr lang="en-GB"/>
              <a:t>Click to edit Master title style</a:t>
            </a:r>
            <a:endParaRPr lang="en-US"/>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100" baseline="0">
                <a:solidFill>
                  <a:srgbClr val="005E84"/>
                </a:solidFill>
                <a:latin typeface="Roboto Slab"/>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Tree>
    <p:extLst>
      <p:ext uri="{BB962C8B-B14F-4D97-AF65-F5344CB8AC3E}">
        <p14:creationId xmlns:p14="http://schemas.microsoft.com/office/powerpoint/2010/main" val="19093454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2_Text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2F4F874-EB9C-F146-83CC-79344F7B51B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32752950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3_Text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2F4F874-EB9C-F146-83CC-79344F7B51B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4766528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4_Text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2F4F874-EB9C-F146-83CC-79344F7B51B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5565242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5_Text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2F4F874-EB9C-F146-83CC-79344F7B51B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1146585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ext 2Col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289A84F-1C3C-C849-B29A-43A9BB2E10D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1" i="0" baseline="0">
                <a:latin typeface="Brown"/>
              </a:defRPr>
            </a:lvl1pPr>
          </a:lstStyle>
          <a:p>
            <a:r>
              <a:rPr lang="en-GB"/>
              <a:t>Click to edit Master title style</a:t>
            </a:r>
            <a:endParaRPr lang="en-US"/>
          </a:p>
        </p:txBody>
      </p:sp>
      <p:sp>
        <p:nvSpPr>
          <p:cNvPr id="3" name="Content Placeholder 2"/>
          <p:cNvSpPr>
            <a:spLocks noGrp="1"/>
          </p:cNvSpPr>
          <p:nvPr>
            <p:ph sz="half" idx="1"/>
          </p:nvPr>
        </p:nvSpPr>
        <p:spPr>
          <a:xfrm>
            <a:off x="684212" y="2420936"/>
            <a:ext cx="3579813" cy="3816352"/>
          </a:xfrm>
        </p:spPr>
        <p:txBody>
          <a:bodyPr>
            <a:normAutofit/>
          </a:bodyPr>
          <a:lstStyle>
            <a:lvl1pPr>
              <a:defRPr sz="2200" b="0" i="0" baseline="0">
                <a:latin typeface="Roboto Slab"/>
                <a:ea typeface="Roboto Slab" pitchFamily="2" charset="0"/>
              </a:defRPr>
            </a:lvl1pPr>
            <a:lvl2pPr marL="144000" indent="-457200">
              <a:spcAft>
                <a:spcPts val="600"/>
              </a:spcAft>
              <a:defRPr sz="2200" b="0" i="0" baseline="0">
                <a:latin typeface="Roboto Slab"/>
                <a:ea typeface="Roboto Slab Light" pitchFamily="2" charset="0"/>
              </a:defRPr>
            </a:lvl2pPr>
            <a:lvl3pPr marL="144000" indent="-457200">
              <a:spcAft>
                <a:spcPts val="600"/>
              </a:spcAft>
              <a:defRPr b="0" i="0">
                <a:latin typeface="Brown-RegularItalic" pitchFamily="2" charset="77"/>
              </a:defRPr>
            </a:lvl3pPr>
            <a:lvl4pPr marL="144000" indent="-457200">
              <a:spcAft>
                <a:spcPts val="600"/>
              </a:spcAft>
              <a:defRPr b="0" i="0">
                <a:latin typeface="Brown-RegularItalic" pitchFamily="2" charset="77"/>
              </a:defRPr>
            </a:lvl4pPr>
            <a:lvl5pPr marL="144000" indent="-457200">
              <a:spcAft>
                <a:spcPts val="600"/>
              </a:spcAft>
              <a:defRPr b="0" i="0">
                <a:latin typeface="Brown-RegularItalic" pitchFamily="2" charset="77"/>
              </a:defRPr>
            </a:lvl5pPr>
          </a:lstStyle>
          <a:p>
            <a:pPr lvl="0"/>
            <a:r>
              <a:rPr lang="en-GB"/>
              <a:t>Click to edit Master text styles</a:t>
            </a:r>
          </a:p>
          <a:p>
            <a:pPr lvl="1"/>
            <a:r>
              <a:rPr lang="en-GB"/>
              <a:t>Second level</a:t>
            </a:r>
            <a:endParaRPr lang="en-US"/>
          </a:p>
        </p:txBody>
      </p:sp>
      <p:sp>
        <p:nvSpPr>
          <p:cNvPr id="4" name="Content Placeholder 3"/>
          <p:cNvSpPr>
            <a:spLocks noGrp="1"/>
          </p:cNvSpPr>
          <p:nvPr>
            <p:ph sz="half" idx="2"/>
          </p:nvPr>
        </p:nvSpPr>
        <p:spPr>
          <a:xfrm>
            <a:off x="4629150" y="2420937"/>
            <a:ext cx="3579813" cy="3816351"/>
          </a:xfrm>
        </p:spPr>
        <p:txBody>
          <a:bodyPr>
            <a:normAutofit/>
          </a:bodyPr>
          <a:lstStyle>
            <a:lvl1pPr>
              <a:defRPr sz="2200" b="0" i="0">
                <a:latin typeface="Roboto Slab" pitchFamily="2" charset="0"/>
                <a:ea typeface="Roboto Slab" pitchFamily="2" charset="0"/>
              </a:defRPr>
            </a:lvl1pPr>
            <a:lvl2pPr>
              <a:defRPr sz="2200" b="0" i="0">
                <a:latin typeface="Roboto Slab Light" pitchFamily="2" charset="0"/>
                <a:ea typeface="Roboto Slab Light" pitchFamily="2" charset="0"/>
              </a:defRPr>
            </a:lvl2pPr>
            <a:lvl3pPr>
              <a:defRPr b="0" i="0">
                <a:latin typeface="Brown-RegularItalic" pitchFamily="2" charset="77"/>
              </a:defRPr>
            </a:lvl3pPr>
            <a:lvl4pPr>
              <a:defRPr b="0" i="0">
                <a:latin typeface="Brown-RegularItalic" pitchFamily="2" charset="77"/>
              </a:defRPr>
            </a:lvl4pPr>
            <a:lvl5pPr>
              <a:defRPr b="0" i="0">
                <a:latin typeface="Brown-RegularItalic" pitchFamily="2" charset="77"/>
              </a:defRPr>
            </a:lvl5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25379634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1_Text 2Col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289A84F-1C3C-C849-B29A-43A9BB2E10D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1" i="0" baseline="0">
                <a:latin typeface="Brown"/>
              </a:defRPr>
            </a:lvl1pPr>
          </a:lstStyle>
          <a:p>
            <a:r>
              <a:rPr lang="en-GB"/>
              <a:t>Click to edit Master title style</a:t>
            </a:r>
            <a:endParaRPr lang="en-US"/>
          </a:p>
        </p:txBody>
      </p:sp>
      <p:sp>
        <p:nvSpPr>
          <p:cNvPr id="3" name="Content Placeholder 2"/>
          <p:cNvSpPr>
            <a:spLocks noGrp="1"/>
          </p:cNvSpPr>
          <p:nvPr>
            <p:ph sz="half" idx="1"/>
          </p:nvPr>
        </p:nvSpPr>
        <p:spPr>
          <a:xfrm>
            <a:off x="684212" y="2420936"/>
            <a:ext cx="3579813" cy="3816352"/>
          </a:xfrm>
        </p:spPr>
        <p:txBody>
          <a:bodyPr>
            <a:normAutofit/>
          </a:bodyPr>
          <a:lstStyle>
            <a:lvl1pPr>
              <a:defRPr sz="2200" b="0" i="0" baseline="0">
                <a:latin typeface="Roboto Slab"/>
                <a:ea typeface="Roboto Slab" pitchFamily="2" charset="0"/>
              </a:defRPr>
            </a:lvl1pPr>
            <a:lvl2pPr marL="144000" indent="-457200">
              <a:spcAft>
                <a:spcPts val="600"/>
              </a:spcAft>
              <a:defRPr sz="2200" b="0" i="0" baseline="0">
                <a:latin typeface="Roboto Slab"/>
                <a:ea typeface="Roboto Slab Light" pitchFamily="2" charset="0"/>
              </a:defRPr>
            </a:lvl2pPr>
            <a:lvl3pPr marL="144000" indent="-457200">
              <a:spcAft>
                <a:spcPts val="600"/>
              </a:spcAft>
              <a:defRPr b="0" i="0">
                <a:latin typeface="Brown-RegularItalic" pitchFamily="2" charset="77"/>
              </a:defRPr>
            </a:lvl3pPr>
            <a:lvl4pPr marL="144000" indent="-457200">
              <a:spcAft>
                <a:spcPts val="600"/>
              </a:spcAft>
              <a:defRPr b="0" i="0">
                <a:latin typeface="Brown-RegularItalic" pitchFamily="2" charset="77"/>
              </a:defRPr>
            </a:lvl4pPr>
            <a:lvl5pPr marL="144000" indent="-457200">
              <a:spcAft>
                <a:spcPts val="600"/>
              </a:spcAft>
              <a:defRPr b="0" i="0">
                <a:latin typeface="Brown-RegularItalic" pitchFamily="2" charset="77"/>
              </a:defRPr>
            </a:lvl5pPr>
          </a:lstStyle>
          <a:p>
            <a:pPr lvl="0"/>
            <a:r>
              <a:rPr lang="en-GB"/>
              <a:t>Click to edit Master text styles</a:t>
            </a:r>
          </a:p>
          <a:p>
            <a:pPr lvl="1"/>
            <a:r>
              <a:rPr lang="en-GB"/>
              <a:t>Second level</a:t>
            </a:r>
            <a:endParaRPr lang="en-US"/>
          </a:p>
        </p:txBody>
      </p:sp>
      <p:sp>
        <p:nvSpPr>
          <p:cNvPr id="4" name="Content Placeholder 3"/>
          <p:cNvSpPr>
            <a:spLocks noGrp="1"/>
          </p:cNvSpPr>
          <p:nvPr>
            <p:ph sz="half" idx="2"/>
          </p:nvPr>
        </p:nvSpPr>
        <p:spPr>
          <a:xfrm>
            <a:off x="4629150" y="2420937"/>
            <a:ext cx="3579813" cy="3816351"/>
          </a:xfrm>
        </p:spPr>
        <p:txBody>
          <a:bodyPr>
            <a:normAutofit/>
          </a:bodyPr>
          <a:lstStyle>
            <a:lvl1pPr>
              <a:defRPr sz="2200" b="0" i="0">
                <a:latin typeface="Roboto Slab" pitchFamily="2" charset="0"/>
                <a:ea typeface="Roboto Slab" pitchFamily="2" charset="0"/>
              </a:defRPr>
            </a:lvl1pPr>
            <a:lvl2pPr>
              <a:defRPr sz="2200" b="0" i="0">
                <a:latin typeface="Roboto Slab Light" pitchFamily="2" charset="0"/>
                <a:ea typeface="Roboto Slab Light" pitchFamily="2" charset="0"/>
              </a:defRPr>
            </a:lvl2pPr>
            <a:lvl3pPr>
              <a:defRPr b="0" i="0">
                <a:latin typeface="Brown-RegularItalic" pitchFamily="2" charset="77"/>
              </a:defRPr>
            </a:lvl3pPr>
            <a:lvl4pPr>
              <a:defRPr b="0" i="0">
                <a:latin typeface="Brown-RegularItalic" pitchFamily="2" charset="77"/>
              </a:defRPr>
            </a:lvl4pPr>
            <a:lvl5pPr>
              <a:defRPr b="0" i="0">
                <a:latin typeface="Brown-RegularItalic" pitchFamily="2" charset="77"/>
              </a:defRPr>
            </a:lvl5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11086194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2_Text 2Col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289A84F-1C3C-C849-B29A-43A9BB2E10D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1" i="0" baseline="0">
                <a:latin typeface="Brown"/>
              </a:defRPr>
            </a:lvl1pPr>
          </a:lstStyle>
          <a:p>
            <a:r>
              <a:rPr lang="en-GB"/>
              <a:t>Click to edit Master title style</a:t>
            </a:r>
            <a:endParaRPr lang="en-US"/>
          </a:p>
        </p:txBody>
      </p:sp>
      <p:sp>
        <p:nvSpPr>
          <p:cNvPr id="3" name="Content Placeholder 2"/>
          <p:cNvSpPr>
            <a:spLocks noGrp="1"/>
          </p:cNvSpPr>
          <p:nvPr>
            <p:ph sz="half" idx="1"/>
          </p:nvPr>
        </p:nvSpPr>
        <p:spPr>
          <a:xfrm>
            <a:off x="684212" y="2420936"/>
            <a:ext cx="3579813" cy="3816352"/>
          </a:xfrm>
        </p:spPr>
        <p:txBody>
          <a:bodyPr>
            <a:normAutofit/>
          </a:bodyPr>
          <a:lstStyle>
            <a:lvl1pPr>
              <a:defRPr sz="2200" b="0" i="0" baseline="0">
                <a:latin typeface="Roboto Slab"/>
                <a:ea typeface="Roboto Slab" pitchFamily="2" charset="0"/>
              </a:defRPr>
            </a:lvl1pPr>
            <a:lvl2pPr marL="144000" indent="-457200">
              <a:spcAft>
                <a:spcPts val="600"/>
              </a:spcAft>
              <a:defRPr sz="2200" b="0" i="0" baseline="0">
                <a:latin typeface="Roboto Slab"/>
                <a:ea typeface="Roboto Slab Light" pitchFamily="2" charset="0"/>
              </a:defRPr>
            </a:lvl2pPr>
            <a:lvl3pPr marL="144000" indent="-457200">
              <a:spcAft>
                <a:spcPts val="600"/>
              </a:spcAft>
              <a:defRPr b="0" i="0">
                <a:latin typeface="Brown-RegularItalic" pitchFamily="2" charset="77"/>
              </a:defRPr>
            </a:lvl3pPr>
            <a:lvl4pPr marL="144000" indent="-457200">
              <a:spcAft>
                <a:spcPts val="600"/>
              </a:spcAft>
              <a:defRPr b="0" i="0">
                <a:latin typeface="Brown-RegularItalic" pitchFamily="2" charset="77"/>
              </a:defRPr>
            </a:lvl4pPr>
            <a:lvl5pPr marL="144000" indent="-457200">
              <a:spcAft>
                <a:spcPts val="600"/>
              </a:spcAft>
              <a:defRPr b="0" i="0">
                <a:latin typeface="Brown-RegularItalic" pitchFamily="2" charset="77"/>
              </a:defRPr>
            </a:lvl5pPr>
          </a:lstStyle>
          <a:p>
            <a:pPr lvl="0"/>
            <a:r>
              <a:rPr lang="en-GB"/>
              <a:t>Click to edit Master text styles</a:t>
            </a:r>
          </a:p>
          <a:p>
            <a:pPr lvl="1"/>
            <a:r>
              <a:rPr lang="en-GB"/>
              <a:t>Second level</a:t>
            </a:r>
            <a:endParaRPr lang="en-US"/>
          </a:p>
        </p:txBody>
      </p:sp>
      <p:sp>
        <p:nvSpPr>
          <p:cNvPr id="4" name="Content Placeholder 3"/>
          <p:cNvSpPr>
            <a:spLocks noGrp="1"/>
          </p:cNvSpPr>
          <p:nvPr>
            <p:ph sz="half" idx="2"/>
          </p:nvPr>
        </p:nvSpPr>
        <p:spPr>
          <a:xfrm>
            <a:off x="4629150" y="2420937"/>
            <a:ext cx="3579813" cy="3816351"/>
          </a:xfrm>
        </p:spPr>
        <p:txBody>
          <a:bodyPr>
            <a:normAutofit/>
          </a:bodyPr>
          <a:lstStyle>
            <a:lvl1pPr>
              <a:defRPr sz="2200" b="0" i="0">
                <a:latin typeface="Roboto Slab" pitchFamily="2" charset="0"/>
                <a:ea typeface="Roboto Slab" pitchFamily="2" charset="0"/>
              </a:defRPr>
            </a:lvl1pPr>
            <a:lvl2pPr>
              <a:defRPr sz="2200" b="0" i="0">
                <a:latin typeface="Roboto Slab Light" pitchFamily="2" charset="0"/>
                <a:ea typeface="Roboto Slab Light" pitchFamily="2" charset="0"/>
              </a:defRPr>
            </a:lvl2pPr>
            <a:lvl3pPr>
              <a:defRPr b="0" i="0">
                <a:latin typeface="Brown-RegularItalic" pitchFamily="2" charset="77"/>
              </a:defRPr>
            </a:lvl3pPr>
            <a:lvl4pPr>
              <a:defRPr b="0" i="0">
                <a:latin typeface="Brown-RegularItalic" pitchFamily="2" charset="77"/>
              </a:defRPr>
            </a:lvl4pPr>
            <a:lvl5pPr>
              <a:defRPr b="0" i="0">
                <a:latin typeface="Brown-RegularItalic" pitchFamily="2" charset="77"/>
              </a:defRPr>
            </a:lvl5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5191120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3_Text 2Col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289A84F-1C3C-C849-B29A-43A9BB2E10D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1" i="0" baseline="0">
                <a:latin typeface="Brown"/>
              </a:defRPr>
            </a:lvl1pPr>
          </a:lstStyle>
          <a:p>
            <a:r>
              <a:rPr lang="en-GB"/>
              <a:t>Click to edit Master title style</a:t>
            </a:r>
            <a:endParaRPr lang="en-US"/>
          </a:p>
        </p:txBody>
      </p:sp>
      <p:sp>
        <p:nvSpPr>
          <p:cNvPr id="3" name="Content Placeholder 2"/>
          <p:cNvSpPr>
            <a:spLocks noGrp="1"/>
          </p:cNvSpPr>
          <p:nvPr>
            <p:ph sz="half" idx="1"/>
          </p:nvPr>
        </p:nvSpPr>
        <p:spPr>
          <a:xfrm>
            <a:off x="684212" y="2420936"/>
            <a:ext cx="3579813" cy="3816352"/>
          </a:xfrm>
        </p:spPr>
        <p:txBody>
          <a:bodyPr>
            <a:normAutofit/>
          </a:bodyPr>
          <a:lstStyle>
            <a:lvl1pPr>
              <a:defRPr sz="2200" b="0" i="0" baseline="0">
                <a:latin typeface="Roboto Slab"/>
                <a:ea typeface="Roboto Slab" pitchFamily="2" charset="0"/>
              </a:defRPr>
            </a:lvl1pPr>
            <a:lvl2pPr marL="144000" indent="-457200">
              <a:spcAft>
                <a:spcPts val="600"/>
              </a:spcAft>
              <a:defRPr sz="2200" b="0" i="0" baseline="0">
                <a:latin typeface="Roboto Slab"/>
                <a:ea typeface="Roboto Slab Light" pitchFamily="2" charset="0"/>
              </a:defRPr>
            </a:lvl2pPr>
            <a:lvl3pPr marL="144000" indent="-457200">
              <a:spcAft>
                <a:spcPts val="600"/>
              </a:spcAft>
              <a:defRPr b="0" i="0">
                <a:latin typeface="Brown-RegularItalic" pitchFamily="2" charset="77"/>
              </a:defRPr>
            </a:lvl3pPr>
            <a:lvl4pPr marL="144000" indent="-457200">
              <a:spcAft>
                <a:spcPts val="600"/>
              </a:spcAft>
              <a:defRPr b="0" i="0">
                <a:latin typeface="Brown-RegularItalic" pitchFamily="2" charset="77"/>
              </a:defRPr>
            </a:lvl4pPr>
            <a:lvl5pPr marL="144000" indent="-457200">
              <a:spcAft>
                <a:spcPts val="600"/>
              </a:spcAft>
              <a:defRPr b="0" i="0">
                <a:latin typeface="Brown-RegularItalic" pitchFamily="2" charset="77"/>
              </a:defRPr>
            </a:lvl5pPr>
          </a:lstStyle>
          <a:p>
            <a:pPr lvl="0"/>
            <a:r>
              <a:rPr lang="en-GB"/>
              <a:t>Click to edit Master text styles</a:t>
            </a:r>
          </a:p>
          <a:p>
            <a:pPr lvl="1"/>
            <a:r>
              <a:rPr lang="en-GB"/>
              <a:t>Second level</a:t>
            </a:r>
            <a:endParaRPr lang="en-US"/>
          </a:p>
        </p:txBody>
      </p:sp>
      <p:sp>
        <p:nvSpPr>
          <p:cNvPr id="4" name="Content Placeholder 3"/>
          <p:cNvSpPr>
            <a:spLocks noGrp="1"/>
          </p:cNvSpPr>
          <p:nvPr>
            <p:ph sz="half" idx="2"/>
          </p:nvPr>
        </p:nvSpPr>
        <p:spPr>
          <a:xfrm>
            <a:off x="4629150" y="2420937"/>
            <a:ext cx="3579813" cy="3816351"/>
          </a:xfrm>
        </p:spPr>
        <p:txBody>
          <a:bodyPr>
            <a:normAutofit/>
          </a:bodyPr>
          <a:lstStyle>
            <a:lvl1pPr>
              <a:defRPr sz="2200" b="0" i="0">
                <a:latin typeface="Roboto Slab" pitchFamily="2" charset="0"/>
                <a:ea typeface="Roboto Slab" pitchFamily="2" charset="0"/>
              </a:defRPr>
            </a:lvl1pPr>
            <a:lvl2pPr>
              <a:defRPr sz="2200" b="0" i="0">
                <a:latin typeface="Roboto Slab Light" pitchFamily="2" charset="0"/>
                <a:ea typeface="Roboto Slab Light" pitchFamily="2" charset="0"/>
              </a:defRPr>
            </a:lvl2pPr>
            <a:lvl3pPr>
              <a:defRPr b="0" i="0">
                <a:latin typeface="Brown-RegularItalic" pitchFamily="2" charset="77"/>
              </a:defRPr>
            </a:lvl3pPr>
            <a:lvl4pPr>
              <a:defRPr b="0" i="0">
                <a:latin typeface="Brown-RegularItalic" pitchFamily="2" charset="77"/>
              </a:defRPr>
            </a:lvl4pPr>
            <a:lvl5pPr>
              <a:defRPr b="0" i="0">
                <a:latin typeface="Brown-RegularItalic" pitchFamily="2" charset="77"/>
              </a:defRPr>
            </a:lvl5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25013578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4_Text 2Col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289A84F-1C3C-C849-B29A-43A9BB2E10D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1" i="0" baseline="0">
                <a:latin typeface="Brown"/>
              </a:defRPr>
            </a:lvl1pPr>
          </a:lstStyle>
          <a:p>
            <a:r>
              <a:rPr lang="en-GB"/>
              <a:t>Click to edit Master title style</a:t>
            </a:r>
            <a:endParaRPr lang="en-US"/>
          </a:p>
        </p:txBody>
      </p:sp>
      <p:sp>
        <p:nvSpPr>
          <p:cNvPr id="3" name="Content Placeholder 2"/>
          <p:cNvSpPr>
            <a:spLocks noGrp="1"/>
          </p:cNvSpPr>
          <p:nvPr>
            <p:ph sz="half" idx="1"/>
          </p:nvPr>
        </p:nvSpPr>
        <p:spPr>
          <a:xfrm>
            <a:off x="684212" y="2420936"/>
            <a:ext cx="3579813" cy="3816352"/>
          </a:xfrm>
        </p:spPr>
        <p:txBody>
          <a:bodyPr>
            <a:normAutofit/>
          </a:bodyPr>
          <a:lstStyle>
            <a:lvl1pPr>
              <a:defRPr sz="2200" b="0" i="0" baseline="0">
                <a:latin typeface="Roboto Slab"/>
                <a:ea typeface="Roboto Slab" pitchFamily="2" charset="0"/>
              </a:defRPr>
            </a:lvl1pPr>
            <a:lvl2pPr marL="144000" indent="-457200">
              <a:spcAft>
                <a:spcPts val="600"/>
              </a:spcAft>
              <a:defRPr sz="2200" b="0" i="0" baseline="0">
                <a:latin typeface="Roboto Slab"/>
                <a:ea typeface="Roboto Slab Light" pitchFamily="2" charset="0"/>
              </a:defRPr>
            </a:lvl2pPr>
            <a:lvl3pPr marL="144000" indent="-457200">
              <a:spcAft>
                <a:spcPts val="600"/>
              </a:spcAft>
              <a:defRPr b="0" i="0">
                <a:latin typeface="Brown-RegularItalic" pitchFamily="2" charset="77"/>
              </a:defRPr>
            </a:lvl3pPr>
            <a:lvl4pPr marL="144000" indent="-457200">
              <a:spcAft>
                <a:spcPts val="600"/>
              </a:spcAft>
              <a:defRPr b="0" i="0">
                <a:latin typeface="Brown-RegularItalic" pitchFamily="2" charset="77"/>
              </a:defRPr>
            </a:lvl4pPr>
            <a:lvl5pPr marL="144000" indent="-457200">
              <a:spcAft>
                <a:spcPts val="600"/>
              </a:spcAft>
              <a:defRPr b="0" i="0">
                <a:latin typeface="Brown-RegularItalic" pitchFamily="2" charset="77"/>
              </a:defRPr>
            </a:lvl5pPr>
          </a:lstStyle>
          <a:p>
            <a:pPr lvl="0"/>
            <a:r>
              <a:rPr lang="en-GB"/>
              <a:t>Click to edit Master text styles</a:t>
            </a:r>
          </a:p>
          <a:p>
            <a:pPr lvl="1"/>
            <a:r>
              <a:rPr lang="en-GB"/>
              <a:t>Second level</a:t>
            </a:r>
            <a:endParaRPr lang="en-US"/>
          </a:p>
        </p:txBody>
      </p:sp>
      <p:sp>
        <p:nvSpPr>
          <p:cNvPr id="4" name="Content Placeholder 3"/>
          <p:cNvSpPr>
            <a:spLocks noGrp="1"/>
          </p:cNvSpPr>
          <p:nvPr>
            <p:ph sz="half" idx="2"/>
          </p:nvPr>
        </p:nvSpPr>
        <p:spPr>
          <a:xfrm>
            <a:off x="4629150" y="2420937"/>
            <a:ext cx="3579813" cy="3816351"/>
          </a:xfrm>
        </p:spPr>
        <p:txBody>
          <a:bodyPr>
            <a:normAutofit/>
          </a:bodyPr>
          <a:lstStyle>
            <a:lvl1pPr>
              <a:defRPr sz="2200" b="0" i="0">
                <a:latin typeface="Roboto Slab" pitchFamily="2" charset="0"/>
                <a:ea typeface="Roboto Slab" pitchFamily="2" charset="0"/>
              </a:defRPr>
            </a:lvl1pPr>
            <a:lvl2pPr>
              <a:defRPr sz="2200" b="0" i="0">
                <a:latin typeface="Roboto Slab Light" pitchFamily="2" charset="0"/>
                <a:ea typeface="Roboto Slab Light" pitchFamily="2" charset="0"/>
              </a:defRPr>
            </a:lvl2pPr>
            <a:lvl3pPr>
              <a:defRPr b="0" i="0">
                <a:latin typeface="Brown-RegularItalic" pitchFamily="2" charset="77"/>
              </a:defRPr>
            </a:lvl3pPr>
            <a:lvl4pPr>
              <a:defRPr b="0" i="0">
                <a:latin typeface="Brown-RegularItalic" pitchFamily="2" charset="77"/>
              </a:defRPr>
            </a:lvl4pPr>
            <a:lvl5pPr>
              <a:defRPr b="0" i="0">
                <a:latin typeface="Brown-RegularItalic" pitchFamily="2" charset="77"/>
              </a:defRPr>
            </a:lvl5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9556685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5_Text 2Col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289A84F-1C3C-C849-B29A-43A9BB2E10D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1" i="0" baseline="0">
                <a:latin typeface="Brown"/>
              </a:defRPr>
            </a:lvl1pPr>
          </a:lstStyle>
          <a:p>
            <a:r>
              <a:rPr lang="en-GB"/>
              <a:t>Click to edit Master title style</a:t>
            </a:r>
            <a:endParaRPr lang="en-US"/>
          </a:p>
        </p:txBody>
      </p:sp>
      <p:sp>
        <p:nvSpPr>
          <p:cNvPr id="3" name="Content Placeholder 2"/>
          <p:cNvSpPr>
            <a:spLocks noGrp="1"/>
          </p:cNvSpPr>
          <p:nvPr>
            <p:ph sz="half" idx="1"/>
          </p:nvPr>
        </p:nvSpPr>
        <p:spPr>
          <a:xfrm>
            <a:off x="684212" y="2420936"/>
            <a:ext cx="3579813" cy="3816352"/>
          </a:xfrm>
        </p:spPr>
        <p:txBody>
          <a:bodyPr>
            <a:normAutofit/>
          </a:bodyPr>
          <a:lstStyle>
            <a:lvl1pPr>
              <a:defRPr sz="2200" b="0" i="0" baseline="0">
                <a:latin typeface="Roboto Slab"/>
                <a:ea typeface="Roboto Slab" pitchFamily="2" charset="0"/>
              </a:defRPr>
            </a:lvl1pPr>
            <a:lvl2pPr marL="144000" indent="-457200">
              <a:spcAft>
                <a:spcPts val="600"/>
              </a:spcAft>
              <a:defRPr sz="2200" b="0" i="0" baseline="0">
                <a:latin typeface="Roboto Slab"/>
                <a:ea typeface="Roboto Slab Light" pitchFamily="2" charset="0"/>
              </a:defRPr>
            </a:lvl2pPr>
            <a:lvl3pPr marL="144000" indent="-457200">
              <a:spcAft>
                <a:spcPts val="600"/>
              </a:spcAft>
              <a:defRPr b="0" i="0">
                <a:latin typeface="Brown-RegularItalic" pitchFamily="2" charset="77"/>
              </a:defRPr>
            </a:lvl3pPr>
            <a:lvl4pPr marL="144000" indent="-457200">
              <a:spcAft>
                <a:spcPts val="600"/>
              </a:spcAft>
              <a:defRPr b="0" i="0">
                <a:latin typeface="Brown-RegularItalic" pitchFamily="2" charset="77"/>
              </a:defRPr>
            </a:lvl4pPr>
            <a:lvl5pPr marL="144000" indent="-457200">
              <a:spcAft>
                <a:spcPts val="600"/>
              </a:spcAft>
              <a:defRPr b="0" i="0">
                <a:latin typeface="Brown-RegularItalic" pitchFamily="2" charset="77"/>
              </a:defRPr>
            </a:lvl5pPr>
          </a:lstStyle>
          <a:p>
            <a:pPr lvl="0"/>
            <a:r>
              <a:rPr lang="en-GB"/>
              <a:t>Click to edit Master text styles</a:t>
            </a:r>
          </a:p>
          <a:p>
            <a:pPr lvl="1"/>
            <a:r>
              <a:rPr lang="en-GB"/>
              <a:t>Second level</a:t>
            </a:r>
            <a:endParaRPr lang="en-US"/>
          </a:p>
        </p:txBody>
      </p:sp>
      <p:sp>
        <p:nvSpPr>
          <p:cNvPr id="4" name="Content Placeholder 3"/>
          <p:cNvSpPr>
            <a:spLocks noGrp="1"/>
          </p:cNvSpPr>
          <p:nvPr>
            <p:ph sz="half" idx="2"/>
          </p:nvPr>
        </p:nvSpPr>
        <p:spPr>
          <a:xfrm>
            <a:off x="4629150" y="2420937"/>
            <a:ext cx="3579813" cy="3816351"/>
          </a:xfrm>
        </p:spPr>
        <p:txBody>
          <a:bodyPr>
            <a:normAutofit/>
          </a:bodyPr>
          <a:lstStyle>
            <a:lvl1pPr>
              <a:defRPr sz="2200" b="0" i="0">
                <a:latin typeface="Roboto Slab" pitchFamily="2" charset="0"/>
                <a:ea typeface="Roboto Slab" pitchFamily="2" charset="0"/>
              </a:defRPr>
            </a:lvl1pPr>
            <a:lvl2pPr>
              <a:defRPr sz="2200" b="0" i="0">
                <a:latin typeface="Roboto Slab Light" pitchFamily="2" charset="0"/>
                <a:ea typeface="Roboto Slab Light" pitchFamily="2" charset="0"/>
              </a:defRPr>
            </a:lvl2pPr>
            <a:lvl3pPr>
              <a:defRPr b="0" i="0">
                <a:latin typeface="Brown-RegularItalic" pitchFamily="2" charset="77"/>
              </a:defRPr>
            </a:lvl3pPr>
            <a:lvl4pPr>
              <a:defRPr b="0" i="0">
                <a:latin typeface="Brown-RegularItalic" pitchFamily="2" charset="77"/>
              </a:defRPr>
            </a:lvl4pPr>
            <a:lvl5pPr>
              <a:defRPr b="0" i="0">
                <a:latin typeface="Brown-RegularItalic" pitchFamily="2" charset="77"/>
              </a:defRPr>
            </a:lvl5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24315964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Cover/Section_Blu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A963A61-F056-0B49-8378-503986F0830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p:nvPr>
        </p:nvSpPr>
        <p:spPr>
          <a:xfrm>
            <a:off x="1331912" y="765175"/>
            <a:ext cx="5040313" cy="2663825"/>
          </a:xfrm>
        </p:spPr>
        <p:txBody>
          <a:bodyPr anchor="b"/>
          <a:lstStyle>
            <a:lvl1pPr algn="l">
              <a:defRPr sz="4000" b="1" i="0">
                <a:solidFill>
                  <a:srgbClr val="005E84"/>
                </a:solidFill>
                <a:latin typeface="Brown-RegularItalic" pitchFamily="2" charset="77"/>
              </a:defRPr>
            </a:lvl1pPr>
          </a:lstStyle>
          <a:p>
            <a:r>
              <a:rPr lang="en-GB"/>
              <a:t>Click to edit Master title style</a:t>
            </a:r>
            <a:endParaRPr lang="en-US"/>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200" b="0" i="0">
                <a:solidFill>
                  <a:srgbClr val="005E84"/>
                </a:solidFill>
                <a:latin typeface="Brown-RegularItalic"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11" name="Doughnut 10">
            <a:extLst>
              <a:ext uri="{FF2B5EF4-FFF2-40B4-BE49-F238E27FC236}">
                <a16:creationId xmlns:a16="http://schemas.microsoft.com/office/drawing/2014/main" id="{8EDBCD7C-D4C5-0141-BE7E-3E1A5007AF7C}"/>
              </a:ext>
            </a:extLst>
          </p:cNvPr>
          <p:cNvSpPr/>
          <p:nvPr userDrawn="1"/>
        </p:nvSpPr>
        <p:spPr>
          <a:xfrm>
            <a:off x="8208963" y="5967413"/>
            <a:ext cx="539750" cy="539750"/>
          </a:xfrm>
          <a:prstGeom prst="donut">
            <a:avLst>
              <a:gd name="adj" fmla="val 13269"/>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69979240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ext_SimpleTeal">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9266CA0-0607-3944-ACAF-CF90E45B5FE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17819345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1_Text_SimpleTeal">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9266CA0-0607-3944-ACAF-CF90E45B5FE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372543808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2_Text_SimpleTeal">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9266CA0-0607-3944-ACAF-CF90E45B5FE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316854991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3_Text_SimpleTeal">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9266CA0-0607-3944-ACAF-CF90E45B5FE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24447802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4_Text_SimpleTeal">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9266CA0-0607-3944-ACAF-CF90E45B5FE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312490198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5_Text_SimpleTeal">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9266CA0-0607-3944-ACAF-CF90E45B5FE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250227056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Final_Thankyou">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C31DBF2-E778-D349-8D0C-A895AB5ABC3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hasCustomPrompt="1"/>
          </p:nvPr>
        </p:nvSpPr>
        <p:spPr>
          <a:xfrm>
            <a:off x="1331912" y="765175"/>
            <a:ext cx="5040313" cy="2663825"/>
          </a:xfrm>
        </p:spPr>
        <p:txBody>
          <a:bodyPr anchor="b"/>
          <a:lstStyle>
            <a:lvl1pPr algn="l">
              <a:defRPr sz="3000"/>
            </a:lvl1pPr>
          </a:lstStyle>
          <a:p>
            <a:r>
              <a:rPr lang="en-GB"/>
              <a:t>Thank you</a:t>
            </a:r>
            <a:endParaRPr lang="en-US"/>
          </a:p>
        </p:txBody>
      </p:sp>
      <p:sp>
        <p:nvSpPr>
          <p:cNvPr id="10" name="Footer Placeholder 4">
            <a:extLst>
              <a:ext uri="{FF2B5EF4-FFF2-40B4-BE49-F238E27FC236}">
                <a16:creationId xmlns:a16="http://schemas.microsoft.com/office/drawing/2014/main" id="{34D152FF-FF2B-244A-B63C-688B3E62070C}"/>
              </a:ext>
            </a:extLst>
          </p:cNvPr>
          <p:cNvSpPr txBox="1">
            <a:spLocks/>
          </p:cNvSpPr>
          <p:nvPr userDrawn="1"/>
        </p:nvSpPr>
        <p:spPr>
          <a:xfrm>
            <a:off x="6244997" y="6237285"/>
            <a:ext cx="2438401" cy="269875"/>
          </a:xfrm>
          <a:prstGeom prst="rect">
            <a:avLst/>
          </a:prstGeom>
        </p:spPr>
        <p:txBody>
          <a:bodyPr vert="horz" lIns="0" tIns="0" rIns="0" bIns="0" rtlCol="0" anchor="b" anchorCtr="0"/>
          <a:lstStyle>
            <a:defPPr>
              <a:defRPr lang="en-US"/>
            </a:defPPr>
            <a:lvl1pPr marL="0" algn="l" defTabSz="457200" rtl="0" eaLnBrk="1" latinLnBrk="0" hangingPunct="1">
              <a:defRPr sz="1200" b="1" i="0" kern="1200" baseline="0">
                <a:solidFill>
                  <a:srgbClr val="EF811B"/>
                </a:solidFill>
                <a:latin typeface="Brown-RegularItalic" pitchFamily="2"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GB" sz="800" b="0" i="0" kern="1200" baseline="0">
                <a:solidFill>
                  <a:schemeClr val="bg1"/>
                </a:solidFill>
                <a:effectLst/>
                <a:latin typeface="Roboto Slab Light" pitchFamily="2" charset="0"/>
                <a:ea typeface="Roboto Slab Light" pitchFamily="2" charset="0"/>
                <a:cs typeface="+mn-cs"/>
              </a:rPr>
              <a:t>Registered charity number 1109984</a:t>
            </a:r>
          </a:p>
        </p:txBody>
      </p:sp>
    </p:spTree>
    <p:extLst>
      <p:ext uri="{BB962C8B-B14F-4D97-AF65-F5344CB8AC3E}">
        <p14:creationId xmlns:p14="http://schemas.microsoft.com/office/powerpoint/2010/main" val="2858933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Cover">
    <p:spTree>
      <p:nvGrpSpPr>
        <p:cNvPr id="1" name=""/>
        <p:cNvGrpSpPr/>
        <p:nvPr/>
      </p:nvGrpSpPr>
      <p:grpSpPr>
        <a:xfrm>
          <a:off x="0" y="0"/>
          <a:ext cx="0" cy="0"/>
          <a:chOff x="0" y="0"/>
          <a:chExt cx="0" cy="0"/>
        </a:xfrm>
      </p:grpSpPr>
      <p:pic>
        <p:nvPicPr>
          <p:cNvPr id="8" name="Picture 7" descr="A picture containing graphics, drawing&#10;&#10;Description automatically generated">
            <a:extLst>
              <a:ext uri="{FF2B5EF4-FFF2-40B4-BE49-F238E27FC236}">
                <a16:creationId xmlns:a16="http://schemas.microsoft.com/office/drawing/2014/main" id="{1BBDE858-40B8-A444-80BA-B8E649EEB3F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1331912" y="765175"/>
            <a:ext cx="5040313" cy="2663825"/>
          </a:xfrm>
        </p:spPr>
        <p:txBody>
          <a:bodyPr anchor="b"/>
          <a:lstStyle>
            <a:lvl1pPr algn="l">
              <a:defRPr sz="3000"/>
            </a:lvl1pPr>
          </a:lstStyle>
          <a:p>
            <a:r>
              <a:rPr lang="en-GB"/>
              <a:t>Click to edit Master title style</a:t>
            </a:r>
            <a:endParaRPr lang="en-US"/>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100" baseline="0">
                <a:solidFill>
                  <a:schemeClr val="bg1"/>
                </a:solidFill>
                <a:latin typeface="Brown-RegularItalic"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5" name="Footer Placeholder 4"/>
          <p:cNvSpPr>
            <a:spLocks noGrp="1"/>
          </p:cNvSpPr>
          <p:nvPr>
            <p:ph type="ftr" sz="quarter" idx="11"/>
          </p:nvPr>
        </p:nvSpPr>
        <p:spPr>
          <a:xfrm>
            <a:off x="1331911" y="6237287"/>
            <a:ext cx="2438401" cy="269875"/>
          </a:xfrm>
        </p:spPr>
        <p:txBody>
          <a:bodyPr/>
          <a:lstStyle>
            <a:lvl1pPr>
              <a:defRPr sz="1200" b="1" i="0" baseline="0">
                <a:latin typeface="Brown-RegularItalic" pitchFamily="2" charset="77"/>
              </a:defRPr>
            </a:lvl1pPr>
          </a:lstStyle>
          <a:p>
            <a:endParaRPr lang="en-US"/>
          </a:p>
        </p:txBody>
      </p:sp>
    </p:spTree>
    <p:extLst>
      <p:ext uri="{BB962C8B-B14F-4D97-AF65-F5344CB8AC3E}">
        <p14:creationId xmlns:p14="http://schemas.microsoft.com/office/powerpoint/2010/main" val="19093454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ext_Teal">
    <p:spTree>
      <p:nvGrpSpPr>
        <p:cNvPr id="1" name=""/>
        <p:cNvGrpSpPr/>
        <p:nvPr/>
      </p:nvGrpSpPr>
      <p:grpSpPr>
        <a:xfrm>
          <a:off x="0" y="0"/>
          <a:ext cx="0" cy="0"/>
          <a:chOff x="0" y="0"/>
          <a:chExt cx="0" cy="0"/>
        </a:xfrm>
      </p:grpSpPr>
      <p:pic>
        <p:nvPicPr>
          <p:cNvPr id="10" name="Picture 9" descr="A picture containing drawing&#10;&#10;Description automatically generated">
            <a:extLst>
              <a:ext uri="{FF2B5EF4-FFF2-40B4-BE49-F238E27FC236}">
                <a16:creationId xmlns:a16="http://schemas.microsoft.com/office/drawing/2014/main" id="{ED7EA680-B51F-6E41-A52C-4298190DAB5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a:xfrm>
            <a:off x="684212" y="2420937"/>
            <a:ext cx="5688013" cy="3816351"/>
          </a:xfrm>
        </p:spPr>
        <p:txBody>
          <a:bodyPr/>
          <a:lstStyle>
            <a:lvl1pPr>
              <a:defRPr b="0" i="0">
                <a:solidFill>
                  <a:schemeClr val="bg1"/>
                </a:solidFill>
                <a:latin typeface="Roboto Slab" pitchFamily="2" charset="0"/>
                <a:ea typeface="Roboto Slab" pitchFamily="2"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endParaRPr lang="en-US"/>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US"/>
          </a:p>
        </p:txBody>
      </p:sp>
      <p:sp>
        <p:nvSpPr>
          <p:cNvPr id="6" name="Slide Number Placeholder 5"/>
          <p:cNvSpPr>
            <a:spLocks noGrp="1"/>
          </p:cNvSpPr>
          <p:nvPr>
            <p:ph type="sldNum" sz="quarter" idx="12"/>
          </p:nvPr>
        </p:nvSpPr>
        <p:spPr/>
        <p:txBody>
          <a:bodyPr/>
          <a:lstStyle/>
          <a:p>
            <a:fld id="{7C23CD3B-0B7E-9F43-AB10-3DFC78E76F5B}" type="slidenum">
              <a:rPr lang="en-US" smtClean="0"/>
              <a:t>‹#›</a:t>
            </a:fld>
            <a:endParaRPr lang="en-US"/>
          </a:p>
        </p:txBody>
      </p:sp>
      <p:sp>
        <p:nvSpPr>
          <p:cNvPr id="12" name="Doughnut 11">
            <a:extLst>
              <a:ext uri="{FF2B5EF4-FFF2-40B4-BE49-F238E27FC236}">
                <a16:creationId xmlns:a16="http://schemas.microsoft.com/office/drawing/2014/main" id="{18A0205B-9C48-6A47-BB05-0215B14E8627}"/>
              </a:ext>
            </a:extLst>
          </p:cNvPr>
          <p:cNvSpPr/>
          <p:nvPr userDrawn="1"/>
        </p:nvSpPr>
        <p:spPr>
          <a:xfrm>
            <a:off x="8208963" y="5967412"/>
            <a:ext cx="539750" cy="539750"/>
          </a:xfrm>
          <a:prstGeom prst="donut">
            <a:avLst>
              <a:gd name="adj" fmla="val 13269"/>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867884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Cover/Section_Green">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7EAFB47-539C-6B46-81A0-0C477A72A486}"/>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p:nvPr>
        </p:nvSpPr>
        <p:spPr>
          <a:xfrm>
            <a:off x="1331912" y="765175"/>
            <a:ext cx="5040313" cy="2663825"/>
          </a:xfrm>
        </p:spPr>
        <p:txBody>
          <a:bodyPr anchor="b"/>
          <a:lstStyle>
            <a:lvl1pPr algn="l">
              <a:defRPr sz="4000" b="1" i="0">
                <a:solidFill>
                  <a:srgbClr val="005E84"/>
                </a:solidFill>
                <a:latin typeface="Brown-RegularItalic" pitchFamily="2" charset="77"/>
              </a:defRPr>
            </a:lvl1pPr>
          </a:lstStyle>
          <a:p>
            <a:r>
              <a:rPr lang="en-GB"/>
              <a:t>Click to edit Master title style</a:t>
            </a:r>
            <a:endParaRPr lang="en-US"/>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200" b="0" i="0">
                <a:solidFill>
                  <a:srgbClr val="005E84"/>
                </a:solidFill>
                <a:latin typeface="Brown-RegularItalic"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Tree>
    <p:extLst>
      <p:ext uri="{BB962C8B-B14F-4D97-AF65-F5344CB8AC3E}">
        <p14:creationId xmlns:p14="http://schemas.microsoft.com/office/powerpoint/2010/main" val="23323606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Cover/Section_Lilac">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0A69D7D-3B91-E549-8AF4-0DB964544DF4}"/>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p:nvPr>
        </p:nvSpPr>
        <p:spPr>
          <a:xfrm>
            <a:off x="1331912" y="765175"/>
            <a:ext cx="5040313" cy="2663825"/>
          </a:xfrm>
        </p:spPr>
        <p:txBody>
          <a:bodyPr anchor="b"/>
          <a:lstStyle>
            <a:lvl1pPr algn="l">
              <a:defRPr sz="4000" b="1" i="0">
                <a:solidFill>
                  <a:srgbClr val="005E84"/>
                </a:solidFill>
                <a:latin typeface="Brown-RegularItalic" pitchFamily="2" charset="77"/>
              </a:defRPr>
            </a:lvl1pPr>
          </a:lstStyle>
          <a:p>
            <a:r>
              <a:rPr lang="en-GB"/>
              <a:t>Click to edit Master title style</a:t>
            </a:r>
            <a:endParaRPr lang="en-US"/>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200" b="0" i="0">
                <a:solidFill>
                  <a:srgbClr val="005E84"/>
                </a:solidFill>
                <a:latin typeface="Brown-RegularItalic"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11" name="Doughnut 10">
            <a:extLst>
              <a:ext uri="{FF2B5EF4-FFF2-40B4-BE49-F238E27FC236}">
                <a16:creationId xmlns:a16="http://schemas.microsoft.com/office/drawing/2014/main" id="{8EDBCD7C-D4C5-0141-BE7E-3E1A5007AF7C}"/>
              </a:ext>
            </a:extLst>
          </p:cNvPr>
          <p:cNvSpPr/>
          <p:nvPr userDrawn="1"/>
        </p:nvSpPr>
        <p:spPr>
          <a:xfrm>
            <a:off x="8208963" y="5967413"/>
            <a:ext cx="539750" cy="539750"/>
          </a:xfrm>
          <a:prstGeom prst="donut">
            <a:avLst>
              <a:gd name="adj" fmla="val 13269"/>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2261706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Cover/Section_Lim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AD79B1D-A52D-4045-9EAD-F055EB5BA4F4}"/>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p:nvPr>
        </p:nvSpPr>
        <p:spPr>
          <a:xfrm>
            <a:off x="1331912" y="765175"/>
            <a:ext cx="5040313" cy="2663825"/>
          </a:xfrm>
        </p:spPr>
        <p:txBody>
          <a:bodyPr anchor="b"/>
          <a:lstStyle>
            <a:lvl1pPr algn="l">
              <a:defRPr sz="4000" b="1" i="0">
                <a:solidFill>
                  <a:srgbClr val="005E84"/>
                </a:solidFill>
                <a:latin typeface="Brown-RegularItalic" pitchFamily="2" charset="77"/>
              </a:defRPr>
            </a:lvl1pPr>
          </a:lstStyle>
          <a:p>
            <a:r>
              <a:rPr lang="en-GB"/>
              <a:t>Click to edit Master title style</a:t>
            </a:r>
            <a:endParaRPr lang="en-US"/>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200" b="0" i="0">
                <a:solidFill>
                  <a:srgbClr val="005E84"/>
                </a:solidFill>
                <a:latin typeface="Brown-RegularItalic"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11" name="Doughnut 10">
            <a:extLst>
              <a:ext uri="{FF2B5EF4-FFF2-40B4-BE49-F238E27FC236}">
                <a16:creationId xmlns:a16="http://schemas.microsoft.com/office/drawing/2014/main" id="{8EDBCD7C-D4C5-0141-BE7E-3E1A5007AF7C}"/>
              </a:ext>
            </a:extLst>
          </p:cNvPr>
          <p:cNvSpPr/>
          <p:nvPr userDrawn="1"/>
        </p:nvSpPr>
        <p:spPr>
          <a:xfrm>
            <a:off x="8208963" y="5967413"/>
            <a:ext cx="539750" cy="539750"/>
          </a:xfrm>
          <a:prstGeom prst="donut">
            <a:avLst>
              <a:gd name="adj" fmla="val 13269"/>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6045797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Cover/Section_Pi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0D1A0EF-1045-6C4A-AFD7-06174542291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p:nvPr>
        </p:nvSpPr>
        <p:spPr>
          <a:xfrm>
            <a:off x="1331912" y="765175"/>
            <a:ext cx="5040313" cy="2663825"/>
          </a:xfrm>
        </p:spPr>
        <p:txBody>
          <a:bodyPr anchor="b"/>
          <a:lstStyle>
            <a:lvl1pPr algn="l">
              <a:defRPr sz="4000" b="1" i="0">
                <a:solidFill>
                  <a:srgbClr val="005E84"/>
                </a:solidFill>
                <a:latin typeface="Brown-RegularItalic" pitchFamily="2" charset="77"/>
              </a:defRPr>
            </a:lvl1pPr>
          </a:lstStyle>
          <a:p>
            <a:r>
              <a:rPr lang="en-GB"/>
              <a:t>Click to edit Master title style</a:t>
            </a:r>
            <a:endParaRPr lang="en-US"/>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200" b="0" i="0">
                <a:solidFill>
                  <a:srgbClr val="005E84"/>
                </a:solidFill>
                <a:latin typeface="Brown-RegularItalic"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11" name="Doughnut 10">
            <a:extLst>
              <a:ext uri="{FF2B5EF4-FFF2-40B4-BE49-F238E27FC236}">
                <a16:creationId xmlns:a16="http://schemas.microsoft.com/office/drawing/2014/main" id="{8EDBCD7C-D4C5-0141-BE7E-3E1A5007AF7C}"/>
              </a:ext>
            </a:extLst>
          </p:cNvPr>
          <p:cNvSpPr/>
          <p:nvPr userDrawn="1"/>
        </p:nvSpPr>
        <p:spPr>
          <a:xfrm>
            <a:off x="8208963" y="5967413"/>
            <a:ext cx="539750" cy="539750"/>
          </a:xfrm>
          <a:prstGeom prst="donut">
            <a:avLst>
              <a:gd name="adj" fmla="val 13269"/>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2572690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1_Cover/Section_Pi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0D1A0EF-1045-6C4A-AFD7-06174542291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p:nvPr>
        </p:nvSpPr>
        <p:spPr>
          <a:xfrm>
            <a:off x="1331912" y="765175"/>
            <a:ext cx="5040313" cy="2663825"/>
          </a:xfrm>
        </p:spPr>
        <p:txBody>
          <a:bodyPr anchor="b"/>
          <a:lstStyle>
            <a:lvl1pPr algn="l">
              <a:defRPr sz="4000" b="1" i="0">
                <a:solidFill>
                  <a:srgbClr val="005E84"/>
                </a:solidFill>
                <a:latin typeface="Brown-RegularItalic" pitchFamily="2" charset="77"/>
              </a:defRPr>
            </a:lvl1pPr>
          </a:lstStyle>
          <a:p>
            <a:r>
              <a:rPr lang="en-GB"/>
              <a:t>Click to edit Master title style</a:t>
            </a:r>
            <a:endParaRPr lang="en-US"/>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200" b="0" i="0">
                <a:solidFill>
                  <a:srgbClr val="005E84"/>
                </a:solidFill>
                <a:latin typeface="Brown-RegularItalic"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11" name="Doughnut 10">
            <a:extLst>
              <a:ext uri="{FF2B5EF4-FFF2-40B4-BE49-F238E27FC236}">
                <a16:creationId xmlns:a16="http://schemas.microsoft.com/office/drawing/2014/main" id="{8EDBCD7C-D4C5-0141-BE7E-3E1A5007AF7C}"/>
              </a:ext>
            </a:extLst>
          </p:cNvPr>
          <p:cNvSpPr/>
          <p:nvPr userDrawn="1"/>
        </p:nvSpPr>
        <p:spPr>
          <a:xfrm>
            <a:off x="8208963" y="5967413"/>
            <a:ext cx="539750" cy="539750"/>
          </a:xfrm>
          <a:prstGeom prst="donut">
            <a:avLst>
              <a:gd name="adj" fmla="val 13269"/>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5894012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ext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2F4F874-EB9C-F146-83CC-79344F7B51B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8496492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1_Text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2F4F874-EB9C-F146-83CC-79344F7B51B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4100233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4212" y="765175"/>
            <a:ext cx="5688013" cy="1655762"/>
          </a:xfrm>
          <a:prstGeom prst="rect">
            <a:avLst/>
          </a:prstGeom>
        </p:spPr>
        <p:txBody>
          <a:bodyPr vert="horz" lIns="0" tIns="0" rIns="0" bIns="0" rtlCol="0" anchor="t" anchorCtr="0">
            <a:noAutofit/>
          </a:bodyPr>
          <a:lstStyle/>
          <a:p>
            <a:r>
              <a:rPr lang="en-GB"/>
              <a:t>Click to edit Master title style</a:t>
            </a:r>
            <a:endParaRPr lang="en-US"/>
          </a:p>
        </p:txBody>
      </p:sp>
      <p:sp>
        <p:nvSpPr>
          <p:cNvPr id="3" name="Text Placeholder 2"/>
          <p:cNvSpPr>
            <a:spLocks noGrp="1"/>
          </p:cNvSpPr>
          <p:nvPr>
            <p:ph type="body" idx="1"/>
          </p:nvPr>
        </p:nvSpPr>
        <p:spPr>
          <a:xfrm>
            <a:off x="684212" y="2420937"/>
            <a:ext cx="7524751" cy="3816351"/>
          </a:xfrm>
          <a:prstGeom prst="rect">
            <a:avLst/>
          </a:prstGeom>
        </p:spPr>
        <p:txBody>
          <a:bodyPr vert="horz" lIns="0" tIns="0" rIns="0" bIns="0" rtlCol="0">
            <a:normAutofit/>
          </a:bodyPr>
          <a:lstStyle/>
          <a:p>
            <a:pPr lvl="0"/>
            <a:r>
              <a:rPr lang="en-GB"/>
              <a:t>Click to edit Master text styles</a:t>
            </a:r>
          </a:p>
          <a:p>
            <a:pPr lvl="1"/>
            <a:r>
              <a:rPr lang="en-GB"/>
              <a:t>Second level</a:t>
            </a:r>
            <a:endParaRPr lang="en-US"/>
          </a:p>
        </p:txBody>
      </p:sp>
      <p:sp>
        <p:nvSpPr>
          <p:cNvPr id="5" name="Footer Placeholder 4"/>
          <p:cNvSpPr>
            <a:spLocks noGrp="1"/>
          </p:cNvSpPr>
          <p:nvPr>
            <p:ph type="ftr" sz="quarter" idx="3"/>
          </p:nvPr>
        </p:nvSpPr>
        <p:spPr>
          <a:xfrm>
            <a:off x="684213" y="6237287"/>
            <a:ext cx="3086100" cy="269875"/>
          </a:xfrm>
          <a:prstGeom prst="rect">
            <a:avLst/>
          </a:prstGeom>
        </p:spPr>
        <p:txBody>
          <a:bodyPr vert="horz" lIns="0" tIns="0" rIns="0" bIns="0" rtlCol="0" anchor="b" anchorCtr="0"/>
          <a:lstStyle>
            <a:lvl1pPr algn="l">
              <a:defRPr sz="800" b="0" i="0">
                <a:solidFill>
                  <a:srgbClr val="005E84"/>
                </a:solidFill>
                <a:latin typeface="BROWN-LIGHT" pitchFamily="2" charset="77"/>
              </a:defRPr>
            </a:lvl1pPr>
          </a:lstStyle>
          <a:p>
            <a:endParaRPr lang="en-US"/>
          </a:p>
        </p:txBody>
      </p:sp>
      <p:sp>
        <p:nvSpPr>
          <p:cNvPr id="6" name="Slide Number Placeholder 5"/>
          <p:cNvSpPr>
            <a:spLocks noGrp="1"/>
          </p:cNvSpPr>
          <p:nvPr>
            <p:ph type="sldNum" sz="quarter" idx="4"/>
          </p:nvPr>
        </p:nvSpPr>
        <p:spPr>
          <a:xfrm>
            <a:off x="8208963" y="5967413"/>
            <a:ext cx="539750" cy="539750"/>
          </a:xfrm>
          <a:prstGeom prst="rect">
            <a:avLst/>
          </a:prstGeom>
        </p:spPr>
        <p:txBody>
          <a:bodyPr vert="horz" lIns="0" tIns="0" rIns="0" bIns="0" rtlCol="0" anchor="ctr"/>
          <a:lstStyle>
            <a:lvl1pPr algn="ctr">
              <a:defRPr sz="1200" b="1" i="0">
                <a:solidFill>
                  <a:srgbClr val="EF811B"/>
                </a:solidFill>
                <a:latin typeface="Brown-RegularItalic" pitchFamily="2" charset="77"/>
              </a:defRPr>
            </a:lvl1pPr>
          </a:lstStyle>
          <a:p>
            <a:fld id="{7C23CD3B-0B7E-9F43-AB10-3DFC78E76F5B}" type="slidenum">
              <a:rPr lang="en-US" smtClean="0"/>
              <a:pPr/>
              <a:t>‹#›</a:t>
            </a:fld>
            <a:endParaRPr lang="en-US"/>
          </a:p>
        </p:txBody>
      </p:sp>
      <p:sp>
        <p:nvSpPr>
          <p:cNvPr id="14" name="Doughnut 13">
            <a:extLst>
              <a:ext uri="{FF2B5EF4-FFF2-40B4-BE49-F238E27FC236}">
                <a16:creationId xmlns:a16="http://schemas.microsoft.com/office/drawing/2014/main" id="{8053CFB4-0282-FC47-9A5D-60F19FB383A5}"/>
              </a:ext>
            </a:extLst>
          </p:cNvPr>
          <p:cNvSpPr/>
          <p:nvPr userDrawn="1"/>
        </p:nvSpPr>
        <p:spPr>
          <a:xfrm>
            <a:off x="8208963" y="5967413"/>
            <a:ext cx="539750" cy="539750"/>
          </a:xfrm>
          <a:prstGeom prst="donut">
            <a:avLst>
              <a:gd name="adj" fmla="val 1326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000821365"/>
      </p:ext>
    </p:extLst>
  </p:cSld>
  <p:clrMap bg1="lt1" tx1="dk1" bg2="lt2" tx2="dk2" accent1="accent1" accent2="accent2" accent3="accent3" accent4="accent4" accent5="accent5" accent6="accent6" hlink="hlink" folHlink="folHlink"/>
  <p:sldLayoutIdLst>
    <p:sldLayoutId id="2147483688" r:id="rId1"/>
    <p:sldLayoutId id="2147483691" r:id="rId2"/>
    <p:sldLayoutId id="2147483692" r:id="rId3"/>
    <p:sldLayoutId id="2147483693" r:id="rId4"/>
    <p:sldLayoutId id="2147483694" r:id="rId5"/>
    <p:sldLayoutId id="2147483695" r:id="rId6"/>
    <p:sldLayoutId id="2147483701" r:id="rId7"/>
    <p:sldLayoutId id="2147483697" r:id="rId8"/>
    <p:sldLayoutId id="2147483702" r:id="rId9"/>
    <p:sldLayoutId id="2147483703" r:id="rId10"/>
    <p:sldLayoutId id="2147483704" r:id="rId11"/>
    <p:sldLayoutId id="2147483705" r:id="rId12"/>
    <p:sldLayoutId id="2147483706" r:id="rId13"/>
    <p:sldLayoutId id="2147483698" r:id="rId14"/>
    <p:sldLayoutId id="2147483707" r:id="rId15"/>
    <p:sldLayoutId id="2147483708" r:id="rId16"/>
    <p:sldLayoutId id="2147483709" r:id="rId17"/>
    <p:sldLayoutId id="2147483710" r:id="rId18"/>
    <p:sldLayoutId id="2147483711" r:id="rId19"/>
    <p:sldLayoutId id="2147483699" r:id="rId20"/>
    <p:sldLayoutId id="2147483712" r:id="rId21"/>
    <p:sldLayoutId id="2147483713" r:id="rId22"/>
    <p:sldLayoutId id="2147483714" r:id="rId23"/>
    <p:sldLayoutId id="2147483715" r:id="rId24"/>
    <p:sldLayoutId id="2147483716" r:id="rId25"/>
    <p:sldLayoutId id="2147483680" r:id="rId26"/>
    <p:sldLayoutId id="2147483661" r:id="rId27"/>
    <p:sldLayoutId id="2147483681" r:id="rId28"/>
  </p:sldLayoutIdLst>
  <p:hf hdr="0" ftr="0" dt="0"/>
  <p:txStyles>
    <p:titleStyle>
      <a:lvl1pPr algn="l" defTabSz="914400" rtl="0" eaLnBrk="1" latinLnBrk="0" hangingPunct="1">
        <a:lnSpc>
          <a:spcPct val="90000"/>
        </a:lnSpc>
        <a:spcBef>
          <a:spcPct val="0"/>
        </a:spcBef>
        <a:buNone/>
        <a:defRPr sz="3000" b="1" i="0" kern="1200" baseline="0">
          <a:solidFill>
            <a:srgbClr val="005E84"/>
          </a:solidFill>
          <a:latin typeface="Brown-RegularItalic" pitchFamily="2" charset="77"/>
          <a:ea typeface="+mj-ea"/>
          <a:cs typeface="+mj-cs"/>
        </a:defRPr>
      </a:lvl1pPr>
    </p:titleStyle>
    <p:bodyStyle>
      <a:lvl1pPr marL="0" indent="0" algn="l" defTabSz="720000" rtl="0" eaLnBrk="1" latinLnBrk="0" hangingPunct="1">
        <a:lnSpc>
          <a:spcPct val="100000"/>
        </a:lnSpc>
        <a:spcBef>
          <a:spcPts val="0"/>
        </a:spcBef>
        <a:spcAft>
          <a:spcPts val="600"/>
        </a:spcAft>
        <a:buFontTx/>
        <a:buNone/>
        <a:defRPr sz="2100" b="0" i="0" kern="1200" baseline="0">
          <a:solidFill>
            <a:srgbClr val="005E84"/>
          </a:solidFill>
          <a:latin typeface="Roboto Slab Light" pitchFamily="2" charset="0"/>
          <a:ea typeface="Roboto Slab Light"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100" b="0" i="0" kern="1200" baseline="0">
          <a:solidFill>
            <a:srgbClr val="005E84"/>
          </a:solidFill>
          <a:latin typeface="Roboto Slab Light" pitchFamily="2" charset="0"/>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525">
          <p15:clr>
            <a:srgbClr val="F26B43"/>
          </p15:clr>
        </p15:guide>
        <p15:guide id="2" pos="4014">
          <p15:clr>
            <a:srgbClr val="F26B43"/>
          </p15:clr>
        </p15:guide>
        <p15:guide id="3" pos="5511">
          <p15:clr>
            <a:srgbClr val="F26B43"/>
          </p15:clr>
        </p15:guide>
        <p15:guide id="4" pos="5171">
          <p15:clr>
            <a:srgbClr val="F26B43"/>
          </p15:clr>
        </p15:guide>
        <p15:guide id="6" pos="431">
          <p15:clr>
            <a:srgbClr val="F26B43"/>
          </p15:clr>
        </p15:guide>
        <p15:guide id="7" orient="horz" pos="278">
          <p15:clr>
            <a:srgbClr val="F26B43"/>
          </p15:clr>
        </p15:guide>
        <p15:guide id="8" orient="horz" pos="3929">
          <p15:clr>
            <a:srgbClr val="F26B43"/>
          </p15:clr>
        </p15:guide>
        <p15:guide id="9" orient="horz" pos="482">
          <p15:clr>
            <a:srgbClr val="F26B43"/>
          </p15:clr>
        </p15:guide>
        <p15:guide id="10" pos="839">
          <p15:clr>
            <a:srgbClr val="F26B43"/>
          </p15:clr>
        </p15:guide>
        <p15:guide id="11" orient="horz" pos="216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7.xml"/><Relationship Id="rId4" Type="http://schemas.openxmlformats.org/officeDocument/2006/relationships/image" Target="../media/image16.pn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3.xml"/><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23.xml"/><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5.xml"/><Relationship Id="rId1" Type="http://schemas.openxmlformats.org/officeDocument/2006/relationships/video" Target="https://www.youtube.com/embed/yytStoNLpWs?feature=oembed" TargetMode="External"/><Relationship Id="rId4" Type="http://schemas.openxmlformats.org/officeDocument/2006/relationships/image" Target="../media/image28.jpeg"/></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23.xml"/><Relationship Id="rId4" Type="http://schemas.openxmlformats.org/officeDocument/2006/relationships/image" Target="../media/image30.svg"/></Relationships>
</file>

<file path=ppt/slides/_rels/slide1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emergingminds.org.uk/co-ray-young-people-evidence-informed-briefings/" TargetMode="External"/><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18.png"/><Relationship Id="rId5" Type="http://schemas.openxmlformats.org/officeDocument/2006/relationships/hyperlink" Target="https://charliewaller.org/resources/asking-for-help-young-person/" TargetMode="External"/><Relationship Id="rId4" Type="http://schemas.openxmlformats.org/officeDocument/2006/relationships/image" Target="../media/image17.png"/></Relationships>
</file>

<file path=ppt/slides/_rels/slide3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5.xml"/><Relationship Id="rId1" Type="http://schemas.openxmlformats.org/officeDocument/2006/relationships/slideLayout" Target="../slideLayouts/slideLayout8.xml"/><Relationship Id="rId4" Type="http://schemas.openxmlformats.org/officeDocument/2006/relationships/image" Target="../media/image49.svg"/></Relationships>
</file>

<file path=ppt/slides/_rels/slide36.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1.png"/><Relationship Id="rId7" Type="http://schemas.openxmlformats.org/officeDocument/2006/relationships/image" Target="../media/image54.png"/><Relationship Id="rId2" Type="http://schemas.openxmlformats.org/officeDocument/2006/relationships/notesSlide" Target="../notesSlides/notesSlide26.xml"/><Relationship Id="rId1" Type="http://schemas.openxmlformats.org/officeDocument/2006/relationships/slideLayout" Target="../slideLayouts/slideLayout8.xml"/><Relationship Id="rId6" Type="http://schemas.openxmlformats.org/officeDocument/2006/relationships/image" Target="../media/image53.png"/><Relationship Id="rId5" Type="http://schemas.openxmlformats.org/officeDocument/2006/relationships/image" Target="../media/image52.png"/><Relationship Id="rId10" Type="http://schemas.openxmlformats.org/officeDocument/2006/relationships/image" Target="../media/image57.svg"/><Relationship Id="rId4" Type="http://schemas.openxmlformats.org/officeDocument/2006/relationships/hyperlink" Target="https://www.nhs.uk/every-mind-matters/mental-wellbeing-tips/youth-mental-health/" TargetMode="External"/><Relationship Id="rId9" Type="http://schemas.openxmlformats.org/officeDocument/2006/relationships/image" Target="../media/image56.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hyperlink" Target="https://emergingminds.org.uk/co-ray-young-people-evidence-informed-briefings/" TargetMode="External"/><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18.png"/><Relationship Id="rId5" Type="http://schemas.openxmlformats.org/officeDocument/2006/relationships/hyperlink" Target="https://charliewaller.org/resources/asking-for-help-young-person/" TargetMode="External"/><Relationship Id="rId4" Type="http://schemas.openxmlformats.org/officeDocument/2006/relationships/image" Target="../media/image17.png"/></Relationships>
</file>

<file path=ppt/slides/_rels/slide4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22.sv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22.sv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22.sv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23.xml"/><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887EDA8-9007-4E96-A524-99B20FC57641}"/>
              </a:ext>
            </a:extLst>
          </p:cNvPr>
          <p:cNvSpPr txBox="1">
            <a:spLocks/>
          </p:cNvSpPr>
          <p:nvPr/>
        </p:nvSpPr>
        <p:spPr>
          <a:xfrm>
            <a:off x="1085829" y="3202550"/>
            <a:ext cx="5286396" cy="775108"/>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sz="3000" b="1" i="0" kern="1200" baseline="0">
                <a:solidFill>
                  <a:srgbClr val="EF811B"/>
                </a:solidFill>
                <a:latin typeface="Brown-RegularItalic" pitchFamily="2" charset="77"/>
                <a:ea typeface="+mj-ea"/>
                <a:cs typeface="+mj-cs"/>
              </a:defRPr>
            </a:lvl1pPr>
          </a:lstStyle>
          <a:p>
            <a:r>
              <a:rPr lang="en-GB" sz="3600">
                <a:solidFill>
                  <a:srgbClr val="005E84"/>
                </a:solidFill>
                <a:latin typeface="Brown" pitchFamily="2" charset="0"/>
              </a:rPr>
              <a:t>Feeling lonely, isolated and disconnected</a:t>
            </a:r>
            <a:endParaRPr lang="en-US" sz="3200">
              <a:solidFill>
                <a:srgbClr val="005E84"/>
              </a:solidFill>
              <a:latin typeface="Brown" pitchFamily="2" charset="0"/>
            </a:endParaRPr>
          </a:p>
        </p:txBody>
      </p:sp>
      <p:sp>
        <p:nvSpPr>
          <p:cNvPr id="5" name="Subtitle 2">
            <a:extLst>
              <a:ext uri="{FF2B5EF4-FFF2-40B4-BE49-F238E27FC236}">
                <a16:creationId xmlns:a16="http://schemas.microsoft.com/office/drawing/2014/main" id="{C6649292-1F6B-2797-70C7-C1254D2B3E82}"/>
              </a:ext>
            </a:extLst>
          </p:cNvPr>
          <p:cNvSpPr>
            <a:spLocks noGrp="1"/>
          </p:cNvSpPr>
          <p:nvPr>
            <p:ph type="subTitle" idx="1"/>
          </p:nvPr>
        </p:nvSpPr>
        <p:spPr>
          <a:xfrm>
            <a:off x="1085829" y="4220129"/>
            <a:ext cx="5040313" cy="1822040"/>
          </a:xfrm>
        </p:spPr>
        <p:txBody>
          <a:bodyPr/>
          <a:lstStyle/>
          <a:p>
            <a:r>
              <a:rPr lang="en-GB" sz="2000" b="1">
                <a:solidFill>
                  <a:srgbClr val="EF811B"/>
                </a:solidFill>
                <a:latin typeface="Brown" pitchFamily="2" charset="0"/>
              </a:rPr>
              <a:t>Key Stage 3</a:t>
            </a:r>
            <a:endParaRPr lang="en-US" sz="2000" b="1">
              <a:solidFill>
                <a:srgbClr val="EF811B"/>
              </a:solidFill>
              <a:latin typeface="Brown" pitchFamily="2" charset="0"/>
            </a:endParaRPr>
          </a:p>
        </p:txBody>
      </p:sp>
      <p:sp>
        <p:nvSpPr>
          <p:cNvPr id="8" name="Oval 7">
            <a:extLst>
              <a:ext uri="{FF2B5EF4-FFF2-40B4-BE49-F238E27FC236}">
                <a16:creationId xmlns:a16="http://schemas.microsoft.com/office/drawing/2014/main" id="{594800AA-698E-236D-60ED-879142ABBD10}"/>
              </a:ext>
            </a:extLst>
          </p:cNvPr>
          <p:cNvSpPr/>
          <p:nvPr/>
        </p:nvSpPr>
        <p:spPr>
          <a:xfrm>
            <a:off x="575040" y="180181"/>
            <a:ext cx="2557098" cy="2557098"/>
          </a:xfrm>
          <a:prstGeom prst="ellipse">
            <a:avLst/>
          </a:prstGeom>
          <a:solidFill>
            <a:srgbClr val="EF8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54A9F412-A2CC-4F9B-37D6-5AB43604A3D3}"/>
              </a:ext>
            </a:extLst>
          </p:cNvPr>
          <p:cNvSpPr/>
          <p:nvPr/>
        </p:nvSpPr>
        <p:spPr>
          <a:xfrm>
            <a:off x="870506" y="475648"/>
            <a:ext cx="1966164" cy="19661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0</a:t>
            </a:r>
          </a:p>
        </p:txBody>
      </p:sp>
      <p:pic>
        <p:nvPicPr>
          <p:cNvPr id="10" name="Picture 9" descr="Logo&#10;&#10;Description automatically generated">
            <a:extLst>
              <a:ext uri="{FF2B5EF4-FFF2-40B4-BE49-F238E27FC236}">
                <a16:creationId xmlns:a16="http://schemas.microsoft.com/office/drawing/2014/main" id="{342B7E08-BA46-2814-DD5D-D3AB7A9507D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57898" y="940919"/>
            <a:ext cx="791381" cy="1035622"/>
          </a:xfrm>
          <a:prstGeom prst="rect">
            <a:avLst/>
          </a:prstGeom>
        </p:spPr>
      </p:pic>
    </p:spTree>
    <p:extLst>
      <p:ext uri="{BB962C8B-B14F-4D97-AF65-F5344CB8AC3E}">
        <p14:creationId xmlns:p14="http://schemas.microsoft.com/office/powerpoint/2010/main" val="136052168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4" name="Text Placeholder 2">
            <a:extLst>
              <a:ext uri="{FF2B5EF4-FFF2-40B4-BE49-F238E27FC236}">
                <a16:creationId xmlns:a16="http://schemas.microsoft.com/office/drawing/2014/main" id="{BF9E6B7B-2D64-415E-95E4-DC0AB5B62B2F}"/>
              </a:ext>
            </a:extLst>
          </p:cNvPr>
          <p:cNvSpPr txBox="1">
            <a:spLocks/>
          </p:cNvSpPr>
          <p:nvPr/>
        </p:nvSpPr>
        <p:spPr>
          <a:xfrm>
            <a:off x="457200" y="1560243"/>
            <a:ext cx="8208912" cy="4446866"/>
          </a:xfrm>
          <a:prstGeom prst="rect">
            <a:avLst/>
          </a:prstGeom>
        </p:spPr>
        <p:txBody>
          <a:bodyPr anchor="t"/>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endParaRPr lang="en-GB" sz="4000">
              <a:solidFill>
                <a:srgbClr val="49AA43"/>
              </a:solidFill>
              <a:latin typeface="+mj-lt"/>
            </a:endParaRPr>
          </a:p>
        </p:txBody>
      </p:sp>
      <p:sp>
        <p:nvSpPr>
          <p:cNvPr id="7" name="Content Placeholder 6">
            <a:extLst>
              <a:ext uri="{FF2B5EF4-FFF2-40B4-BE49-F238E27FC236}">
                <a16:creationId xmlns:a16="http://schemas.microsoft.com/office/drawing/2014/main" id="{6D2A9FB8-892F-9944-9AFF-DA859A577EAE}"/>
              </a:ext>
            </a:extLst>
          </p:cNvPr>
          <p:cNvSpPr>
            <a:spLocks noGrp="1"/>
          </p:cNvSpPr>
          <p:nvPr>
            <p:ph idx="1"/>
          </p:nvPr>
        </p:nvSpPr>
        <p:spPr>
          <a:xfrm>
            <a:off x="684213" y="2420937"/>
            <a:ext cx="4399416" cy="3816351"/>
          </a:xfrm>
        </p:spPr>
        <p:txBody>
          <a:bodyPr/>
          <a:lstStyle/>
          <a:p>
            <a:r>
              <a:rPr lang="en-US"/>
              <a:t>What other life experiences might lead to experiencing feelings of being </a:t>
            </a:r>
            <a:r>
              <a:rPr lang="en-US" b="1">
                <a:solidFill>
                  <a:srgbClr val="94C11F"/>
                </a:solidFill>
              </a:rPr>
              <a:t>LONELY</a:t>
            </a:r>
            <a:r>
              <a:rPr lang="en-US"/>
              <a:t>, </a:t>
            </a:r>
            <a:r>
              <a:rPr lang="en-US" b="1">
                <a:solidFill>
                  <a:srgbClr val="94C11F"/>
                </a:solidFill>
              </a:rPr>
              <a:t>ISOLATED</a:t>
            </a:r>
            <a:r>
              <a:rPr lang="en-US"/>
              <a:t> and </a:t>
            </a:r>
            <a:r>
              <a:rPr lang="en-US" b="1">
                <a:solidFill>
                  <a:srgbClr val="94C11F"/>
                </a:solidFill>
              </a:rPr>
              <a:t>DISCONNECTED</a:t>
            </a:r>
            <a:r>
              <a:rPr lang="en-US"/>
              <a:t>?</a:t>
            </a:r>
          </a:p>
        </p:txBody>
      </p:sp>
      <p:sp>
        <p:nvSpPr>
          <p:cNvPr id="2" name="Oval 1">
            <a:extLst>
              <a:ext uri="{FF2B5EF4-FFF2-40B4-BE49-F238E27FC236}">
                <a16:creationId xmlns:a16="http://schemas.microsoft.com/office/drawing/2014/main" id="{FDA24648-AC6D-A08E-7242-736D1A03BF06}"/>
              </a:ext>
            </a:extLst>
          </p:cNvPr>
          <p:cNvSpPr/>
          <p:nvPr/>
        </p:nvSpPr>
        <p:spPr>
          <a:xfrm>
            <a:off x="5529211" y="1359000"/>
            <a:ext cx="4140000" cy="4140000"/>
          </a:xfrm>
          <a:prstGeom prst="ellipse">
            <a:avLst/>
          </a:prstGeom>
          <a:solidFill>
            <a:srgbClr val="94C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B0F8B8B3-9905-8C98-8654-C94BDA4C8D46}"/>
              </a:ext>
            </a:extLst>
          </p:cNvPr>
          <p:cNvSpPr/>
          <p:nvPr/>
        </p:nvSpPr>
        <p:spPr>
          <a:xfrm>
            <a:off x="5799211" y="16290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0</a:t>
            </a:r>
          </a:p>
        </p:txBody>
      </p:sp>
      <p:pic>
        <p:nvPicPr>
          <p:cNvPr id="5" name="Picture 4" descr="Logo&#10;&#10;Description automatically generated">
            <a:extLst>
              <a:ext uri="{FF2B5EF4-FFF2-40B4-BE49-F238E27FC236}">
                <a16:creationId xmlns:a16="http://schemas.microsoft.com/office/drawing/2014/main" id="{FFB9C545-3A86-1B3C-F406-1FB4A2CDB0FC}"/>
              </a:ext>
            </a:extLst>
          </p:cNvPr>
          <p:cNvPicPr>
            <a:picLocks noChangeAspect="1"/>
          </p:cNvPicPr>
          <p:nvPr/>
        </p:nvPicPr>
        <p:blipFill>
          <a:blip r:embed="rId4"/>
          <a:stretch>
            <a:fillRect/>
          </a:stretch>
        </p:blipFill>
        <p:spPr>
          <a:xfrm>
            <a:off x="6308163" y="2104261"/>
            <a:ext cx="2584962" cy="2747267"/>
          </a:xfrm>
          <a:prstGeom prst="rect">
            <a:avLst/>
          </a:prstGeom>
        </p:spPr>
      </p:pic>
    </p:spTree>
    <p:extLst>
      <p:ext uri="{BB962C8B-B14F-4D97-AF65-F5344CB8AC3E}">
        <p14:creationId xmlns:p14="http://schemas.microsoft.com/office/powerpoint/2010/main" val="185398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D8A2D-48A6-8342-98B3-32C7B2E9143B}"/>
              </a:ext>
            </a:extLst>
          </p:cNvPr>
          <p:cNvSpPr>
            <a:spLocks noGrp="1"/>
          </p:cNvSpPr>
          <p:nvPr>
            <p:ph type="ctrTitle"/>
          </p:nvPr>
        </p:nvSpPr>
        <p:spPr>
          <a:xfrm>
            <a:off x="1331912" y="-105682"/>
            <a:ext cx="5040313" cy="2663825"/>
          </a:xfrm>
        </p:spPr>
        <p:txBody>
          <a:bodyPr/>
          <a:lstStyle/>
          <a:p>
            <a:r>
              <a:rPr lang="en-US">
                <a:latin typeface="Brown" pitchFamily="2" charset="77"/>
              </a:rPr>
              <a:t>Next</a:t>
            </a:r>
          </a:p>
        </p:txBody>
      </p:sp>
      <p:sp>
        <p:nvSpPr>
          <p:cNvPr id="3" name="Content Placeholder 2">
            <a:extLst>
              <a:ext uri="{FF2B5EF4-FFF2-40B4-BE49-F238E27FC236}">
                <a16:creationId xmlns:a16="http://schemas.microsoft.com/office/drawing/2014/main" id="{57A5BE2D-B278-8748-96A2-EE38F548CAD9}"/>
              </a:ext>
            </a:extLst>
          </p:cNvPr>
          <p:cNvSpPr>
            <a:spLocks noGrp="1"/>
          </p:cNvSpPr>
          <p:nvPr>
            <p:ph type="subTitle" idx="1"/>
          </p:nvPr>
        </p:nvSpPr>
        <p:spPr>
          <a:xfrm>
            <a:off x="1331912" y="2888343"/>
            <a:ext cx="4208917" cy="2478086"/>
          </a:xfrm>
        </p:spPr>
        <p:txBody>
          <a:bodyPr/>
          <a:lstStyle/>
          <a:p>
            <a:r>
              <a:rPr lang="en-US">
                <a:latin typeface="Roboto Slab" pitchFamily="2" charset="0"/>
                <a:ea typeface="Roboto Slab" pitchFamily="2" charset="0"/>
              </a:rPr>
              <a:t>How might we know someone is feeling this way?</a:t>
            </a:r>
          </a:p>
          <a:p>
            <a:endParaRPr lang="en-US">
              <a:latin typeface="Roboto Slab" pitchFamily="2" charset="0"/>
              <a:ea typeface="Roboto Slab" pitchFamily="2" charset="0"/>
            </a:endParaRPr>
          </a:p>
          <a:p>
            <a:r>
              <a:rPr lang="en-US">
                <a:latin typeface="Roboto Slab" pitchFamily="2" charset="0"/>
                <a:ea typeface="Roboto Slab" pitchFamily="2" charset="0"/>
              </a:rPr>
              <a:t>Consider how it might affect the way someone </a:t>
            </a:r>
            <a:r>
              <a:rPr lang="en-US" b="1">
                <a:solidFill>
                  <a:srgbClr val="94C11F"/>
                </a:solidFill>
                <a:latin typeface="Roboto Slab" pitchFamily="2" charset="0"/>
                <a:ea typeface="Roboto Slab" pitchFamily="2" charset="0"/>
              </a:rPr>
              <a:t>thinks</a:t>
            </a:r>
            <a:r>
              <a:rPr lang="en-US">
                <a:latin typeface="Roboto Slab" pitchFamily="2" charset="0"/>
                <a:ea typeface="Roboto Slab" pitchFamily="2" charset="0"/>
              </a:rPr>
              <a:t>, </a:t>
            </a:r>
            <a:r>
              <a:rPr lang="en-US" b="1">
                <a:solidFill>
                  <a:srgbClr val="94C11F"/>
                </a:solidFill>
                <a:latin typeface="Roboto Slab" pitchFamily="2" charset="0"/>
                <a:ea typeface="Roboto Slab" pitchFamily="2" charset="0"/>
              </a:rPr>
              <a:t>feels</a:t>
            </a:r>
            <a:r>
              <a:rPr lang="en-US">
                <a:latin typeface="Roboto Slab" pitchFamily="2" charset="0"/>
                <a:ea typeface="Roboto Slab" pitchFamily="2" charset="0"/>
              </a:rPr>
              <a:t> and </a:t>
            </a:r>
            <a:r>
              <a:rPr lang="en-US" b="1">
                <a:solidFill>
                  <a:srgbClr val="94C11F"/>
                </a:solidFill>
                <a:latin typeface="Roboto Slab" pitchFamily="2" charset="0"/>
                <a:ea typeface="Roboto Slab" pitchFamily="2" charset="0"/>
              </a:rPr>
              <a:t>behaves…</a:t>
            </a:r>
          </a:p>
        </p:txBody>
      </p:sp>
      <p:pic>
        <p:nvPicPr>
          <p:cNvPr id="6" name="Picture 5" descr="A cartoon of a person&#10;&#10;Description automatically generated with low confidence">
            <a:extLst>
              <a:ext uri="{FF2B5EF4-FFF2-40B4-BE49-F238E27FC236}">
                <a16:creationId xmlns:a16="http://schemas.microsoft.com/office/drawing/2014/main" id="{71B5E0A3-BF10-F8ED-6D4C-37479CD54DD9}"/>
              </a:ext>
            </a:extLst>
          </p:cNvPr>
          <p:cNvPicPr>
            <a:picLocks noChangeAspect="1"/>
          </p:cNvPicPr>
          <p:nvPr/>
        </p:nvPicPr>
        <p:blipFill>
          <a:blip r:embed="rId3"/>
          <a:stretch>
            <a:fillRect/>
          </a:stretch>
        </p:blipFill>
        <p:spPr>
          <a:xfrm>
            <a:off x="5791200" y="2624824"/>
            <a:ext cx="3502479" cy="4460637"/>
          </a:xfrm>
          <a:prstGeom prst="rect">
            <a:avLst/>
          </a:prstGeom>
        </p:spPr>
      </p:pic>
    </p:spTree>
    <p:extLst>
      <p:ext uri="{BB962C8B-B14F-4D97-AF65-F5344CB8AC3E}">
        <p14:creationId xmlns:p14="http://schemas.microsoft.com/office/powerpoint/2010/main" val="3458358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9356D2-6AB5-B942-A19D-803017542E6B}"/>
              </a:ext>
            </a:extLst>
          </p:cNvPr>
          <p:cNvSpPr>
            <a:spLocks noGrp="1"/>
          </p:cNvSpPr>
          <p:nvPr>
            <p:ph type="title"/>
          </p:nvPr>
        </p:nvSpPr>
        <p:spPr/>
        <p:txBody>
          <a:bodyPr/>
          <a:lstStyle/>
          <a:p>
            <a:r>
              <a:rPr lang="en-US"/>
              <a:t>Feeling lonely, disconnected and isolated</a:t>
            </a:r>
          </a:p>
        </p:txBody>
      </p:sp>
      <p:sp>
        <p:nvSpPr>
          <p:cNvPr id="3" name="Content Placeholder 2">
            <a:extLst>
              <a:ext uri="{FF2B5EF4-FFF2-40B4-BE49-F238E27FC236}">
                <a16:creationId xmlns:a16="http://schemas.microsoft.com/office/drawing/2014/main" id="{0AEC12F1-3A08-9246-A384-CCA4C56D6D1F}"/>
              </a:ext>
            </a:extLst>
          </p:cNvPr>
          <p:cNvSpPr>
            <a:spLocks noGrp="1"/>
          </p:cNvSpPr>
          <p:nvPr>
            <p:ph idx="1"/>
          </p:nvPr>
        </p:nvSpPr>
        <p:spPr>
          <a:xfrm>
            <a:off x="684212" y="1963738"/>
            <a:ext cx="5688013" cy="692376"/>
          </a:xfrm>
        </p:spPr>
        <p:txBody>
          <a:bodyPr/>
          <a:lstStyle/>
          <a:p>
            <a:r>
              <a:rPr lang="en-US"/>
              <a:t>Exploring how this can affect the way someone thinks, feels and behaves.</a:t>
            </a:r>
          </a:p>
        </p:txBody>
      </p:sp>
      <p:sp>
        <p:nvSpPr>
          <p:cNvPr id="4" name="Rectangle 3">
            <a:extLst>
              <a:ext uri="{FF2B5EF4-FFF2-40B4-BE49-F238E27FC236}">
                <a16:creationId xmlns:a16="http://schemas.microsoft.com/office/drawing/2014/main" id="{043C7A8F-4751-2342-91F4-5F7C10072446}"/>
              </a:ext>
            </a:extLst>
          </p:cNvPr>
          <p:cNvSpPr/>
          <p:nvPr/>
        </p:nvSpPr>
        <p:spPr>
          <a:xfrm>
            <a:off x="684212" y="2797629"/>
            <a:ext cx="7775576" cy="3755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EE160BFD-DF1C-604B-9A91-F84A718A4D12}"/>
              </a:ext>
            </a:extLst>
          </p:cNvPr>
          <p:cNvSpPr txBox="1"/>
          <p:nvPr/>
        </p:nvSpPr>
        <p:spPr>
          <a:xfrm>
            <a:off x="776652" y="2895600"/>
            <a:ext cx="1830388" cy="370114"/>
          </a:xfrm>
          <a:prstGeom prst="rect">
            <a:avLst/>
          </a:prstGeom>
          <a:noFill/>
        </p:spPr>
        <p:txBody>
          <a:bodyPr wrap="square" rtlCol="0">
            <a:spAutoFit/>
          </a:bodyPr>
          <a:lstStyle/>
          <a:p>
            <a:r>
              <a:rPr lang="en-US" b="1">
                <a:solidFill>
                  <a:srgbClr val="94C11F"/>
                </a:solidFill>
                <a:latin typeface="Brown" pitchFamily="2" charset="77"/>
                <a:ea typeface="Roboto Slab Light" pitchFamily="2" charset="0"/>
              </a:rPr>
              <a:t>Thoughts</a:t>
            </a:r>
          </a:p>
        </p:txBody>
      </p:sp>
      <p:sp>
        <p:nvSpPr>
          <p:cNvPr id="6" name="TextBox 5">
            <a:extLst>
              <a:ext uri="{FF2B5EF4-FFF2-40B4-BE49-F238E27FC236}">
                <a16:creationId xmlns:a16="http://schemas.microsoft.com/office/drawing/2014/main" id="{CBBDA36D-EDF9-E94F-80B7-7038C6EA3B50}"/>
              </a:ext>
            </a:extLst>
          </p:cNvPr>
          <p:cNvSpPr txBox="1"/>
          <p:nvPr/>
        </p:nvSpPr>
        <p:spPr>
          <a:xfrm>
            <a:off x="3356568" y="2895600"/>
            <a:ext cx="1830388" cy="370114"/>
          </a:xfrm>
          <a:prstGeom prst="rect">
            <a:avLst/>
          </a:prstGeom>
          <a:noFill/>
        </p:spPr>
        <p:txBody>
          <a:bodyPr wrap="square" rtlCol="0">
            <a:spAutoFit/>
          </a:bodyPr>
          <a:lstStyle/>
          <a:p>
            <a:r>
              <a:rPr lang="en-US" b="1">
                <a:solidFill>
                  <a:srgbClr val="94C11F"/>
                </a:solidFill>
                <a:latin typeface="Brown" pitchFamily="2" charset="77"/>
                <a:ea typeface="Roboto Slab Light" pitchFamily="2" charset="0"/>
              </a:rPr>
              <a:t>Feelings</a:t>
            </a:r>
          </a:p>
        </p:txBody>
      </p:sp>
      <p:sp>
        <p:nvSpPr>
          <p:cNvPr id="7" name="TextBox 6">
            <a:extLst>
              <a:ext uri="{FF2B5EF4-FFF2-40B4-BE49-F238E27FC236}">
                <a16:creationId xmlns:a16="http://schemas.microsoft.com/office/drawing/2014/main" id="{50752CE9-2FAA-A149-976F-8754D62C2395}"/>
              </a:ext>
            </a:extLst>
          </p:cNvPr>
          <p:cNvSpPr txBox="1"/>
          <p:nvPr/>
        </p:nvSpPr>
        <p:spPr>
          <a:xfrm>
            <a:off x="5894301" y="2895600"/>
            <a:ext cx="1830388" cy="370114"/>
          </a:xfrm>
          <a:prstGeom prst="rect">
            <a:avLst/>
          </a:prstGeom>
          <a:noFill/>
        </p:spPr>
        <p:txBody>
          <a:bodyPr wrap="square" rtlCol="0">
            <a:spAutoFit/>
          </a:bodyPr>
          <a:lstStyle/>
          <a:p>
            <a:r>
              <a:rPr lang="en-US" b="1" err="1">
                <a:solidFill>
                  <a:srgbClr val="94C11F"/>
                </a:solidFill>
                <a:latin typeface="Brown" pitchFamily="2" charset="77"/>
                <a:ea typeface="Roboto Slab Light" pitchFamily="2" charset="0"/>
              </a:rPr>
              <a:t>Behaviours</a:t>
            </a:r>
            <a:endParaRPr lang="en-US" b="1">
              <a:solidFill>
                <a:srgbClr val="94C11F"/>
              </a:solidFill>
              <a:latin typeface="Brown" pitchFamily="2" charset="77"/>
              <a:ea typeface="Roboto Slab Light" pitchFamily="2" charset="0"/>
            </a:endParaRPr>
          </a:p>
        </p:txBody>
      </p:sp>
      <p:pic>
        <p:nvPicPr>
          <p:cNvPr id="9" name="Picture 8">
            <a:extLst>
              <a:ext uri="{FF2B5EF4-FFF2-40B4-BE49-F238E27FC236}">
                <a16:creationId xmlns:a16="http://schemas.microsoft.com/office/drawing/2014/main" id="{6C81B370-8097-AA4C-9517-EA285A1A5070}"/>
              </a:ext>
            </a:extLst>
          </p:cNvPr>
          <p:cNvPicPr>
            <a:picLocks noChangeAspect="1"/>
          </p:cNvPicPr>
          <p:nvPr/>
        </p:nvPicPr>
        <p:blipFill>
          <a:blip r:embed="rId3"/>
          <a:stretch>
            <a:fillRect/>
          </a:stretch>
        </p:blipFill>
        <p:spPr>
          <a:xfrm>
            <a:off x="684212" y="3292909"/>
            <a:ext cx="7812000" cy="45850"/>
          </a:xfrm>
          <a:prstGeom prst="rect">
            <a:avLst/>
          </a:prstGeom>
        </p:spPr>
      </p:pic>
      <p:pic>
        <p:nvPicPr>
          <p:cNvPr id="13" name="Picture 12">
            <a:extLst>
              <a:ext uri="{FF2B5EF4-FFF2-40B4-BE49-F238E27FC236}">
                <a16:creationId xmlns:a16="http://schemas.microsoft.com/office/drawing/2014/main" id="{2F59506E-F47F-B541-BB05-5A32958CB721}"/>
              </a:ext>
            </a:extLst>
          </p:cNvPr>
          <p:cNvPicPr>
            <a:picLocks/>
          </p:cNvPicPr>
          <p:nvPr/>
        </p:nvPicPr>
        <p:blipFill>
          <a:blip r:embed="rId4" cstate="screen">
            <a:extLst>
              <a:ext uri="{28A0092B-C50C-407E-A947-70E740481C1C}">
                <a14:useLocalDpi xmlns:a14="http://schemas.microsoft.com/office/drawing/2010/main"/>
              </a:ext>
            </a:extLst>
          </a:blip>
          <a:stretch>
            <a:fillRect/>
          </a:stretch>
        </p:blipFill>
        <p:spPr>
          <a:xfrm rot="5400000">
            <a:off x="1585024" y="4604550"/>
            <a:ext cx="3456000" cy="38100"/>
          </a:xfrm>
          <a:prstGeom prst="rect">
            <a:avLst/>
          </a:prstGeom>
        </p:spPr>
      </p:pic>
      <p:pic>
        <p:nvPicPr>
          <p:cNvPr id="14" name="Picture 13">
            <a:extLst>
              <a:ext uri="{FF2B5EF4-FFF2-40B4-BE49-F238E27FC236}">
                <a16:creationId xmlns:a16="http://schemas.microsoft.com/office/drawing/2014/main" id="{743073F0-5397-9D4A-BC5D-7E34CC8FA2DD}"/>
              </a:ext>
            </a:extLst>
          </p:cNvPr>
          <p:cNvPicPr>
            <a:picLocks/>
          </p:cNvPicPr>
          <p:nvPr/>
        </p:nvPicPr>
        <p:blipFill>
          <a:blip r:embed="rId4" cstate="screen">
            <a:extLst>
              <a:ext uri="{28A0092B-C50C-407E-A947-70E740481C1C}">
                <a14:useLocalDpi xmlns:a14="http://schemas.microsoft.com/office/drawing/2010/main"/>
              </a:ext>
            </a:extLst>
          </a:blip>
          <a:stretch>
            <a:fillRect/>
          </a:stretch>
        </p:blipFill>
        <p:spPr>
          <a:xfrm rot="5400000">
            <a:off x="4121396" y="4604550"/>
            <a:ext cx="3456000" cy="38100"/>
          </a:xfrm>
          <a:prstGeom prst="rect">
            <a:avLst/>
          </a:prstGeom>
        </p:spPr>
      </p:pic>
      <p:sp>
        <p:nvSpPr>
          <p:cNvPr id="19" name="TextBox 18">
            <a:extLst>
              <a:ext uri="{FF2B5EF4-FFF2-40B4-BE49-F238E27FC236}">
                <a16:creationId xmlns:a16="http://schemas.microsoft.com/office/drawing/2014/main" id="{3A8B2B85-BD56-4849-8006-2B366BA70765}"/>
              </a:ext>
            </a:extLst>
          </p:cNvPr>
          <p:cNvSpPr txBox="1"/>
          <p:nvPr/>
        </p:nvSpPr>
        <p:spPr>
          <a:xfrm>
            <a:off x="776652" y="3418114"/>
            <a:ext cx="2424252" cy="1015663"/>
          </a:xfrm>
          <a:prstGeom prst="rect">
            <a:avLst/>
          </a:prstGeom>
          <a:noFill/>
        </p:spPr>
        <p:txBody>
          <a:bodyPr wrap="square" rtlCol="0">
            <a:spAutoFit/>
          </a:bodyPr>
          <a:lstStyle/>
          <a:p>
            <a:r>
              <a:rPr lang="en-US" sz="1200">
                <a:solidFill>
                  <a:srgbClr val="005E84"/>
                </a:solidFill>
                <a:latin typeface="Roboto Slab Light" pitchFamily="2" charset="0"/>
                <a:ea typeface="Roboto Slab Light" pitchFamily="2" charset="0"/>
              </a:rPr>
              <a:t>What might someone say to themselves when they are feeling lonely, isolated or disconnected from others (thoughts)?</a:t>
            </a:r>
          </a:p>
        </p:txBody>
      </p:sp>
      <p:sp>
        <p:nvSpPr>
          <p:cNvPr id="20" name="TextBox 19">
            <a:extLst>
              <a:ext uri="{FF2B5EF4-FFF2-40B4-BE49-F238E27FC236}">
                <a16:creationId xmlns:a16="http://schemas.microsoft.com/office/drawing/2014/main" id="{03F281FC-E0ED-FD4E-BACE-CF4814A00299}"/>
              </a:ext>
            </a:extLst>
          </p:cNvPr>
          <p:cNvSpPr txBox="1"/>
          <p:nvPr/>
        </p:nvSpPr>
        <p:spPr>
          <a:xfrm>
            <a:off x="3367452" y="3418114"/>
            <a:ext cx="2424252" cy="830997"/>
          </a:xfrm>
          <a:prstGeom prst="rect">
            <a:avLst/>
          </a:prstGeom>
          <a:noFill/>
        </p:spPr>
        <p:txBody>
          <a:bodyPr wrap="square" rtlCol="0">
            <a:spAutoFit/>
          </a:bodyPr>
          <a:lstStyle/>
          <a:p>
            <a:r>
              <a:rPr lang="en-US" sz="1200">
                <a:solidFill>
                  <a:srgbClr val="005E84"/>
                </a:solidFill>
                <a:latin typeface="Roboto Slab Light" pitchFamily="2" charset="0"/>
                <a:ea typeface="Roboto Slab Light" pitchFamily="2" charset="0"/>
              </a:rPr>
              <a:t>How might someone feel emotionally when they are lonely, isolated or disconnected?</a:t>
            </a:r>
          </a:p>
        </p:txBody>
      </p:sp>
      <p:sp>
        <p:nvSpPr>
          <p:cNvPr id="21" name="TextBox 20">
            <a:extLst>
              <a:ext uri="{FF2B5EF4-FFF2-40B4-BE49-F238E27FC236}">
                <a16:creationId xmlns:a16="http://schemas.microsoft.com/office/drawing/2014/main" id="{C2CC5AB8-3472-6B46-A879-3180D4FC451E}"/>
              </a:ext>
            </a:extLst>
          </p:cNvPr>
          <p:cNvSpPr txBox="1"/>
          <p:nvPr/>
        </p:nvSpPr>
        <p:spPr>
          <a:xfrm>
            <a:off x="5903823" y="3418114"/>
            <a:ext cx="2424252" cy="1015663"/>
          </a:xfrm>
          <a:prstGeom prst="rect">
            <a:avLst/>
          </a:prstGeom>
          <a:noFill/>
        </p:spPr>
        <p:txBody>
          <a:bodyPr wrap="square" rtlCol="0">
            <a:spAutoFit/>
          </a:bodyPr>
          <a:lstStyle/>
          <a:p>
            <a:r>
              <a:rPr lang="en-US" sz="1200">
                <a:solidFill>
                  <a:srgbClr val="005E84"/>
                </a:solidFill>
                <a:latin typeface="Roboto Slab Light" pitchFamily="2" charset="0"/>
                <a:ea typeface="Roboto Slab Light" pitchFamily="2" charset="0"/>
              </a:rPr>
              <a:t>What might someone do – or not do – if they are experiencing feeling lonely, isolated or disconnected from others (</a:t>
            </a:r>
            <a:r>
              <a:rPr lang="en-US" sz="1200" err="1">
                <a:solidFill>
                  <a:srgbClr val="005E84"/>
                </a:solidFill>
                <a:latin typeface="Roboto Slab Light" pitchFamily="2" charset="0"/>
                <a:ea typeface="Roboto Slab Light" pitchFamily="2" charset="0"/>
              </a:rPr>
              <a:t>behaviours</a:t>
            </a:r>
            <a:r>
              <a:rPr lang="en-US" sz="1200">
                <a:solidFill>
                  <a:srgbClr val="005E84"/>
                </a:solidFill>
                <a:latin typeface="Roboto Slab Light" pitchFamily="2" charset="0"/>
                <a:ea typeface="Roboto Slab Light" pitchFamily="2" charset="0"/>
              </a:rPr>
              <a:t>)?</a:t>
            </a:r>
          </a:p>
        </p:txBody>
      </p:sp>
    </p:spTree>
    <p:extLst>
      <p:ext uri="{BB962C8B-B14F-4D97-AF65-F5344CB8AC3E}">
        <p14:creationId xmlns:p14="http://schemas.microsoft.com/office/powerpoint/2010/main" val="590571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A99460C-B6F5-2940-AAD0-A83E4A3A6939}"/>
              </a:ext>
            </a:extLst>
          </p:cNvPr>
          <p:cNvSpPr txBox="1"/>
          <p:nvPr/>
        </p:nvSpPr>
        <p:spPr>
          <a:xfrm>
            <a:off x="759118" y="5810491"/>
            <a:ext cx="7678826" cy="430887"/>
          </a:xfrm>
          <a:prstGeom prst="rect">
            <a:avLst/>
          </a:prstGeom>
          <a:noFill/>
        </p:spPr>
        <p:txBody>
          <a:bodyPr wrap="square" lIns="0" tIns="0" rIns="0" bIns="0" rtlCol="0">
            <a:spAutoFit/>
          </a:bodyPr>
          <a:lstStyle/>
          <a:p>
            <a:r>
              <a:rPr lang="en-GB" sz="1400" b="1">
                <a:solidFill>
                  <a:srgbClr val="005E84"/>
                </a:solidFill>
                <a:latin typeface="Roboto Slab" pitchFamily="2" charset="0"/>
                <a:ea typeface="Roboto Slab" pitchFamily="2" charset="0"/>
                <a:cs typeface="Arial"/>
              </a:rPr>
              <a:t>It's Not That Deep </a:t>
            </a:r>
            <a:r>
              <a:rPr lang="en-GB" sz="1400">
                <a:solidFill>
                  <a:srgbClr val="005E84"/>
                </a:solidFill>
                <a:latin typeface="Roboto Slab" pitchFamily="2" charset="0"/>
                <a:ea typeface="Roboto Slab" pitchFamily="2" charset="0"/>
                <a:cs typeface="Arial"/>
              </a:rPr>
              <a:t>is a three-part series written and acted by a group of young people in collaboration with </a:t>
            </a:r>
            <a:r>
              <a:rPr lang="en-GB" sz="1400" b="1">
                <a:solidFill>
                  <a:srgbClr val="005E84"/>
                </a:solidFill>
                <a:latin typeface="Roboto Slab" pitchFamily="2" charset="0"/>
                <a:ea typeface="Roboto Slab" pitchFamily="2" charset="0"/>
                <a:cs typeface="Arial"/>
              </a:rPr>
              <a:t>Fully Focused Productions </a:t>
            </a:r>
            <a:r>
              <a:rPr lang="en-GB" sz="1400">
                <a:solidFill>
                  <a:srgbClr val="005E84"/>
                </a:solidFill>
                <a:latin typeface="Roboto Slab" pitchFamily="2" charset="0"/>
                <a:ea typeface="Roboto Slab" pitchFamily="2" charset="0"/>
                <a:cs typeface="Arial"/>
              </a:rPr>
              <a:t>and </a:t>
            </a:r>
            <a:r>
              <a:rPr lang="en-GB" sz="1400" err="1">
                <a:solidFill>
                  <a:srgbClr val="005E84"/>
                </a:solidFill>
                <a:latin typeface="Roboto Slab" pitchFamily="2" charset="0"/>
                <a:ea typeface="Roboto Slab" pitchFamily="2" charset="0"/>
                <a:cs typeface="Arial"/>
              </a:rPr>
              <a:t>CoRAY</a:t>
            </a:r>
            <a:r>
              <a:rPr lang="en-GB" sz="1400">
                <a:solidFill>
                  <a:srgbClr val="005E84"/>
                </a:solidFill>
                <a:latin typeface="Roboto Slab" pitchFamily="2" charset="0"/>
                <a:ea typeface="Roboto Slab" pitchFamily="2" charset="0"/>
                <a:cs typeface="Arial"/>
              </a:rPr>
              <a:t>.</a:t>
            </a:r>
          </a:p>
        </p:txBody>
      </p:sp>
      <p:pic>
        <p:nvPicPr>
          <p:cNvPr id="2" name="Online Media 1" title="ITS NOT THAT DEEP (Drama Short Film Series) Episode One | MYM">
            <a:hlinkClick r:id="" action="ppaction://media"/>
            <a:extLst>
              <a:ext uri="{FF2B5EF4-FFF2-40B4-BE49-F238E27FC236}">
                <a16:creationId xmlns:a16="http://schemas.microsoft.com/office/drawing/2014/main" id="{496D214A-B44B-292A-1D7E-A7B5FDA2E882}"/>
              </a:ext>
            </a:extLst>
          </p:cNvPr>
          <p:cNvPicPr>
            <a:picLocks noRot="1" noChangeAspect="1"/>
          </p:cNvPicPr>
          <p:nvPr>
            <a:videoFile r:link="rId1"/>
          </p:nvPr>
        </p:nvPicPr>
        <p:blipFill>
          <a:blip r:embed="rId4"/>
          <a:stretch>
            <a:fillRect/>
          </a:stretch>
        </p:blipFill>
        <p:spPr>
          <a:xfrm>
            <a:off x="684213" y="1259732"/>
            <a:ext cx="7678826" cy="4338536"/>
          </a:xfrm>
          <a:prstGeom prst="rect">
            <a:avLst/>
          </a:prstGeom>
        </p:spPr>
      </p:pic>
    </p:spTree>
    <p:extLst>
      <p:ext uri="{BB962C8B-B14F-4D97-AF65-F5344CB8AC3E}">
        <p14:creationId xmlns:p14="http://schemas.microsoft.com/office/powerpoint/2010/main" val="1824645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8D638207-649F-B0B6-23A2-5462AE9A4870}"/>
              </a:ext>
            </a:extLst>
          </p:cNvPr>
          <p:cNvSpPr/>
          <p:nvPr/>
        </p:nvSpPr>
        <p:spPr>
          <a:xfrm>
            <a:off x="5529211" y="1359000"/>
            <a:ext cx="4140000" cy="4140000"/>
          </a:xfrm>
          <a:prstGeom prst="ellipse">
            <a:avLst/>
          </a:prstGeom>
          <a:solidFill>
            <a:srgbClr val="94C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E1D6BBD8-EE80-F3BE-DA73-C97284557BF4}"/>
              </a:ext>
            </a:extLst>
          </p:cNvPr>
          <p:cNvSpPr/>
          <p:nvPr/>
        </p:nvSpPr>
        <p:spPr>
          <a:xfrm>
            <a:off x="5799211" y="16290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0</a:t>
            </a:r>
          </a:p>
        </p:txBody>
      </p:sp>
      <p:sp>
        <p:nvSpPr>
          <p:cNvPr id="24" name="Text Placeholder 2">
            <a:extLst>
              <a:ext uri="{FF2B5EF4-FFF2-40B4-BE49-F238E27FC236}">
                <a16:creationId xmlns:a16="http://schemas.microsoft.com/office/drawing/2014/main" id="{BF9E6B7B-2D64-415E-95E4-DC0AB5B62B2F}"/>
              </a:ext>
            </a:extLst>
          </p:cNvPr>
          <p:cNvSpPr txBox="1">
            <a:spLocks/>
          </p:cNvSpPr>
          <p:nvPr/>
        </p:nvSpPr>
        <p:spPr>
          <a:xfrm>
            <a:off x="457200" y="1560243"/>
            <a:ext cx="8208912" cy="4446866"/>
          </a:xfrm>
          <a:prstGeom prst="rect">
            <a:avLst/>
          </a:prstGeom>
        </p:spPr>
        <p:txBody>
          <a:bodyPr anchor="t"/>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endParaRPr lang="en-GB" sz="4000">
              <a:solidFill>
                <a:srgbClr val="49AA43"/>
              </a:solidFill>
              <a:latin typeface="+mj-lt"/>
            </a:endParaRPr>
          </a:p>
        </p:txBody>
      </p:sp>
      <p:sp>
        <p:nvSpPr>
          <p:cNvPr id="15" name="Content Placeholder 6">
            <a:extLst>
              <a:ext uri="{FF2B5EF4-FFF2-40B4-BE49-F238E27FC236}">
                <a16:creationId xmlns:a16="http://schemas.microsoft.com/office/drawing/2014/main" id="{D41B721B-0B81-4845-BF31-8D0E31C37A1D}"/>
              </a:ext>
            </a:extLst>
          </p:cNvPr>
          <p:cNvSpPr>
            <a:spLocks noGrp="1"/>
          </p:cNvSpPr>
          <p:nvPr>
            <p:ph idx="1"/>
          </p:nvPr>
        </p:nvSpPr>
        <p:spPr>
          <a:xfrm>
            <a:off x="684212" y="2420937"/>
            <a:ext cx="4370387" cy="3816351"/>
          </a:xfrm>
        </p:spPr>
        <p:txBody>
          <a:bodyPr/>
          <a:lstStyle/>
          <a:p>
            <a:r>
              <a:rPr lang="en-US"/>
              <a:t>How would you describe Cas and Skylar’s experience of feeling </a:t>
            </a:r>
            <a:r>
              <a:rPr lang="en-US" b="1">
                <a:solidFill>
                  <a:srgbClr val="94C11F"/>
                </a:solidFill>
              </a:rPr>
              <a:t>LONELY</a:t>
            </a:r>
            <a:r>
              <a:rPr lang="en-US"/>
              <a:t>,</a:t>
            </a:r>
            <a:r>
              <a:rPr lang="en-US">
                <a:solidFill>
                  <a:srgbClr val="94C11F"/>
                </a:solidFill>
              </a:rPr>
              <a:t> </a:t>
            </a:r>
            <a:r>
              <a:rPr lang="en-US" b="1">
                <a:solidFill>
                  <a:srgbClr val="94C11F"/>
                </a:solidFill>
              </a:rPr>
              <a:t>ISOLATED</a:t>
            </a:r>
            <a:r>
              <a:rPr lang="en-US">
                <a:solidFill>
                  <a:srgbClr val="94C11F"/>
                </a:solidFill>
              </a:rPr>
              <a:t> </a:t>
            </a:r>
            <a:r>
              <a:rPr lang="en-US"/>
              <a:t>and </a:t>
            </a:r>
            <a:r>
              <a:rPr lang="en-US" b="1">
                <a:solidFill>
                  <a:srgbClr val="94C11F"/>
                </a:solidFill>
              </a:rPr>
              <a:t>DISCONNECTED</a:t>
            </a:r>
            <a:r>
              <a:rPr lang="en-US"/>
              <a:t>?</a:t>
            </a:r>
          </a:p>
        </p:txBody>
      </p:sp>
      <p:pic>
        <p:nvPicPr>
          <p:cNvPr id="11" name="Graphic 10">
            <a:extLst>
              <a:ext uri="{FF2B5EF4-FFF2-40B4-BE49-F238E27FC236}">
                <a16:creationId xmlns:a16="http://schemas.microsoft.com/office/drawing/2014/main" id="{35D3AA4D-3036-46AE-489C-68986EB0EF2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694336" y="1847850"/>
            <a:ext cx="1809750" cy="3162300"/>
          </a:xfrm>
          <a:prstGeom prst="rect">
            <a:avLst/>
          </a:prstGeom>
        </p:spPr>
      </p:pic>
    </p:spTree>
    <p:extLst>
      <p:ext uri="{BB962C8B-B14F-4D97-AF65-F5344CB8AC3E}">
        <p14:creationId xmlns:p14="http://schemas.microsoft.com/office/powerpoint/2010/main" val="3869903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38AB9C7-55CB-4A42-8104-1D5F97A5C561}"/>
              </a:ext>
            </a:extLst>
          </p:cNvPr>
          <p:cNvSpPr>
            <a:spLocks noGrp="1"/>
          </p:cNvSpPr>
          <p:nvPr>
            <p:ph type="ctrTitle"/>
          </p:nvPr>
        </p:nvSpPr>
        <p:spPr>
          <a:xfrm>
            <a:off x="1331913" y="1311275"/>
            <a:ext cx="4624388" cy="2663825"/>
          </a:xfrm>
        </p:spPr>
        <p:txBody>
          <a:bodyPr/>
          <a:lstStyle/>
          <a:p>
            <a:r>
              <a:rPr lang="en-US">
                <a:latin typeface="Brown" pitchFamily="2" charset="77"/>
              </a:rPr>
              <a:t>Exploring what can help</a:t>
            </a:r>
          </a:p>
        </p:txBody>
      </p:sp>
      <p:pic>
        <p:nvPicPr>
          <p:cNvPr id="2" name="Picture 1">
            <a:extLst>
              <a:ext uri="{FF2B5EF4-FFF2-40B4-BE49-F238E27FC236}">
                <a16:creationId xmlns:a16="http://schemas.microsoft.com/office/drawing/2014/main" id="{4F013BAC-5578-4B89-DB79-14119DD0E9C4}"/>
              </a:ext>
            </a:extLst>
          </p:cNvPr>
          <p:cNvPicPr>
            <a:picLocks noChangeAspect="1"/>
          </p:cNvPicPr>
          <p:nvPr/>
        </p:nvPicPr>
        <p:blipFill>
          <a:blip r:embed="rId2"/>
          <a:srcRect/>
          <a:stretch/>
        </p:blipFill>
        <p:spPr>
          <a:xfrm>
            <a:off x="4054154" y="2138362"/>
            <a:ext cx="4876800" cy="4381500"/>
          </a:xfrm>
          <a:prstGeom prst="rect">
            <a:avLst/>
          </a:prstGeom>
        </p:spPr>
      </p:pic>
    </p:spTree>
    <p:extLst>
      <p:ext uri="{BB962C8B-B14F-4D97-AF65-F5344CB8AC3E}">
        <p14:creationId xmlns:p14="http://schemas.microsoft.com/office/powerpoint/2010/main" val="3933085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6">
            <a:extLst>
              <a:ext uri="{FF2B5EF4-FFF2-40B4-BE49-F238E27FC236}">
                <a16:creationId xmlns:a16="http://schemas.microsoft.com/office/drawing/2014/main" id="{2C12854D-8CA1-E34A-A938-7A9B631C846B}"/>
              </a:ext>
            </a:extLst>
          </p:cNvPr>
          <p:cNvSpPr>
            <a:spLocks noGrp="1"/>
          </p:cNvSpPr>
          <p:nvPr>
            <p:ph idx="1"/>
          </p:nvPr>
        </p:nvSpPr>
        <p:spPr>
          <a:xfrm>
            <a:off x="684213" y="2420937"/>
            <a:ext cx="4484688" cy="3816351"/>
          </a:xfrm>
        </p:spPr>
        <p:txBody>
          <a:bodyPr/>
          <a:lstStyle/>
          <a:p>
            <a:r>
              <a:rPr lang="en-US"/>
              <a:t>What might </a:t>
            </a:r>
            <a:r>
              <a:rPr lang="en-US" b="1">
                <a:solidFill>
                  <a:srgbClr val="79A3DC"/>
                </a:solidFill>
              </a:rPr>
              <a:t>HELP</a:t>
            </a:r>
            <a:r>
              <a:rPr lang="en-US"/>
              <a:t> when someone is feeling </a:t>
            </a:r>
            <a:r>
              <a:rPr lang="en-US" b="1">
                <a:solidFill>
                  <a:srgbClr val="79A3DC"/>
                </a:solidFill>
              </a:rPr>
              <a:t>LONELY</a:t>
            </a:r>
            <a:r>
              <a:rPr lang="en-US"/>
              <a:t>, </a:t>
            </a:r>
            <a:r>
              <a:rPr lang="en-US" b="1">
                <a:solidFill>
                  <a:srgbClr val="79A3DC"/>
                </a:solidFill>
              </a:rPr>
              <a:t>ISOLATED</a:t>
            </a:r>
            <a:r>
              <a:rPr lang="en-US"/>
              <a:t> and </a:t>
            </a:r>
            <a:r>
              <a:rPr lang="en-US" b="1">
                <a:solidFill>
                  <a:srgbClr val="79A3DC"/>
                </a:solidFill>
              </a:rPr>
              <a:t>DISCONNECTED</a:t>
            </a:r>
            <a:r>
              <a:rPr lang="en-US"/>
              <a:t>?</a:t>
            </a:r>
          </a:p>
        </p:txBody>
      </p:sp>
      <p:pic>
        <p:nvPicPr>
          <p:cNvPr id="4" name="Picture 3">
            <a:extLst>
              <a:ext uri="{FF2B5EF4-FFF2-40B4-BE49-F238E27FC236}">
                <a16:creationId xmlns:a16="http://schemas.microsoft.com/office/drawing/2014/main" id="{2FC84886-F533-EAFA-1D2A-FAEA1676A764}"/>
              </a:ext>
            </a:extLst>
          </p:cNvPr>
          <p:cNvPicPr>
            <a:picLocks noChangeAspect="1"/>
          </p:cNvPicPr>
          <p:nvPr/>
        </p:nvPicPr>
        <p:blipFill>
          <a:blip r:embed="rId3"/>
          <a:srcRect/>
          <a:stretch/>
        </p:blipFill>
        <p:spPr>
          <a:xfrm>
            <a:off x="4054154" y="2138362"/>
            <a:ext cx="4876800" cy="4381500"/>
          </a:xfrm>
          <a:prstGeom prst="rect">
            <a:avLst/>
          </a:prstGeom>
        </p:spPr>
      </p:pic>
    </p:spTree>
    <p:extLst>
      <p:ext uri="{BB962C8B-B14F-4D97-AF65-F5344CB8AC3E}">
        <p14:creationId xmlns:p14="http://schemas.microsoft.com/office/powerpoint/2010/main" val="2881788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F69C0C-638B-EF4D-B142-9E9697E7E9B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99924" y="213723"/>
            <a:ext cx="5130761" cy="6430554"/>
          </a:xfrm>
          <a:prstGeom prst="rect">
            <a:avLst/>
          </a:prstGeom>
        </p:spPr>
      </p:pic>
    </p:spTree>
    <p:extLst>
      <p:ext uri="{BB962C8B-B14F-4D97-AF65-F5344CB8AC3E}">
        <p14:creationId xmlns:p14="http://schemas.microsoft.com/office/powerpoint/2010/main" val="3984784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FCD941E-5622-844C-A5A0-6602D499185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27433" y="213723"/>
            <a:ext cx="5103252" cy="6430554"/>
          </a:xfrm>
          <a:prstGeom prst="rect">
            <a:avLst/>
          </a:prstGeom>
        </p:spPr>
      </p:pic>
    </p:spTree>
    <p:extLst>
      <p:ext uri="{BB962C8B-B14F-4D97-AF65-F5344CB8AC3E}">
        <p14:creationId xmlns:p14="http://schemas.microsoft.com/office/powerpoint/2010/main" val="41189304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6">
            <a:extLst>
              <a:ext uri="{FF2B5EF4-FFF2-40B4-BE49-F238E27FC236}">
                <a16:creationId xmlns:a16="http://schemas.microsoft.com/office/drawing/2014/main" id="{9585EF50-10D4-854C-A53E-4C91C27117EB}"/>
              </a:ext>
            </a:extLst>
          </p:cNvPr>
          <p:cNvSpPr>
            <a:spLocks noGrp="1"/>
          </p:cNvSpPr>
          <p:nvPr>
            <p:ph idx="1"/>
          </p:nvPr>
        </p:nvSpPr>
        <p:spPr>
          <a:xfrm>
            <a:off x="684213" y="2420937"/>
            <a:ext cx="4573588" cy="3816351"/>
          </a:xfrm>
        </p:spPr>
        <p:txBody>
          <a:bodyPr>
            <a:normAutofit/>
          </a:bodyPr>
          <a:lstStyle/>
          <a:p>
            <a:r>
              <a:rPr lang="en-US" sz="2800"/>
              <a:t>Why do you think the first person might be finding it hard to see anyone?</a:t>
            </a:r>
          </a:p>
        </p:txBody>
      </p:sp>
      <p:sp>
        <p:nvSpPr>
          <p:cNvPr id="2" name="Oval 1">
            <a:extLst>
              <a:ext uri="{FF2B5EF4-FFF2-40B4-BE49-F238E27FC236}">
                <a16:creationId xmlns:a16="http://schemas.microsoft.com/office/drawing/2014/main" id="{9BFE8809-F56B-D7E2-089A-ACEEC3B2DB0B}"/>
              </a:ext>
            </a:extLst>
          </p:cNvPr>
          <p:cNvSpPr/>
          <p:nvPr/>
        </p:nvSpPr>
        <p:spPr>
          <a:xfrm>
            <a:off x="5529211" y="1359000"/>
            <a:ext cx="4140000" cy="4140000"/>
          </a:xfrm>
          <a:prstGeom prst="ellipse">
            <a:avLst/>
          </a:prstGeom>
          <a:solidFill>
            <a:srgbClr val="79A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29FD8"/>
              </a:solidFill>
            </a:endParaRPr>
          </a:p>
        </p:txBody>
      </p:sp>
      <p:sp>
        <p:nvSpPr>
          <p:cNvPr id="4" name="Oval 3">
            <a:extLst>
              <a:ext uri="{FF2B5EF4-FFF2-40B4-BE49-F238E27FC236}">
                <a16:creationId xmlns:a16="http://schemas.microsoft.com/office/drawing/2014/main" id="{63AFB64E-EAD7-0E40-B82B-8A0878E23787}"/>
              </a:ext>
            </a:extLst>
          </p:cNvPr>
          <p:cNvSpPr/>
          <p:nvPr/>
        </p:nvSpPr>
        <p:spPr>
          <a:xfrm>
            <a:off x="5799211" y="16290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0</a:t>
            </a:r>
          </a:p>
        </p:txBody>
      </p:sp>
      <p:pic>
        <p:nvPicPr>
          <p:cNvPr id="5" name="Picture 4" descr="Logo&#10;&#10;Description automatically generated">
            <a:extLst>
              <a:ext uri="{FF2B5EF4-FFF2-40B4-BE49-F238E27FC236}">
                <a16:creationId xmlns:a16="http://schemas.microsoft.com/office/drawing/2014/main" id="{DDCF9765-FAD7-98F9-6732-CF10197B3F5E}"/>
              </a:ext>
            </a:extLst>
          </p:cNvPr>
          <p:cNvPicPr>
            <a:picLocks noChangeAspect="1"/>
          </p:cNvPicPr>
          <p:nvPr/>
        </p:nvPicPr>
        <p:blipFill>
          <a:blip r:embed="rId3"/>
          <a:stretch>
            <a:fillRect/>
          </a:stretch>
        </p:blipFill>
        <p:spPr>
          <a:xfrm>
            <a:off x="5995794" y="2270141"/>
            <a:ext cx="3072005" cy="2317718"/>
          </a:xfrm>
          <a:prstGeom prst="rect">
            <a:avLst/>
          </a:prstGeom>
        </p:spPr>
      </p:pic>
    </p:spTree>
    <p:extLst>
      <p:ext uri="{BB962C8B-B14F-4D97-AF65-F5344CB8AC3E}">
        <p14:creationId xmlns:p14="http://schemas.microsoft.com/office/powerpoint/2010/main" val="2283098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alpha val="0"/>
          </a:schemeClr>
        </a:solidFill>
        <a:effectLst/>
      </p:bgPr>
    </p:bg>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id="{7B3C45C6-7550-074D-93F6-F64880A8E4E6}"/>
              </a:ext>
            </a:extLst>
          </p:cNvPr>
          <p:cNvSpPr>
            <a:spLocks noGrp="1"/>
          </p:cNvSpPr>
          <p:nvPr>
            <p:ph type="ctrTitle"/>
          </p:nvPr>
        </p:nvSpPr>
        <p:spPr>
          <a:xfrm>
            <a:off x="684213" y="765175"/>
            <a:ext cx="5040313" cy="1655762"/>
          </a:xfrm>
        </p:spPr>
        <p:txBody>
          <a:bodyPr anchor="t" anchorCtr="0"/>
          <a:lstStyle/>
          <a:p>
            <a:r>
              <a:rPr lang="en-GB" sz="3500">
                <a:latin typeface="Brown" pitchFamily="2" charset="0"/>
              </a:rPr>
              <a:t>Working together…</a:t>
            </a:r>
          </a:p>
        </p:txBody>
      </p:sp>
      <p:sp>
        <p:nvSpPr>
          <p:cNvPr id="11" name="Content Placeholder 2">
            <a:extLst>
              <a:ext uri="{FF2B5EF4-FFF2-40B4-BE49-F238E27FC236}">
                <a16:creationId xmlns:a16="http://schemas.microsoft.com/office/drawing/2014/main" id="{498AF5D3-E9D9-7E45-9D82-0407475C85AC}"/>
              </a:ext>
            </a:extLst>
          </p:cNvPr>
          <p:cNvSpPr>
            <a:spLocks noGrp="1"/>
          </p:cNvSpPr>
          <p:nvPr>
            <p:ph type="subTitle" idx="1"/>
          </p:nvPr>
        </p:nvSpPr>
        <p:spPr>
          <a:xfrm>
            <a:off x="684214" y="2420937"/>
            <a:ext cx="6877050" cy="3979862"/>
          </a:xfrm>
        </p:spPr>
        <p:txBody>
          <a:bodyPr vert="horz" lIns="0" tIns="0" rIns="0" bIns="0" rtlCol="0" anchor="t">
            <a:noAutofit/>
          </a:bodyPr>
          <a:lstStyle/>
          <a:p>
            <a:pPr marL="342900" indent="-342900">
              <a:buFont typeface="Arial" panose="020B0604020202020204" pitchFamily="34" charset="0"/>
              <a:buChar char="•"/>
            </a:pPr>
            <a:r>
              <a:rPr lang="en-GB" sz="2400">
                <a:solidFill>
                  <a:srgbClr val="005E84"/>
                </a:solidFill>
                <a:latin typeface="Roboto Slab" pitchFamily="2" charset="0"/>
                <a:ea typeface="Roboto Slab" pitchFamily="2" charset="0"/>
              </a:rPr>
              <a:t>Respect one another’s opinions</a:t>
            </a:r>
          </a:p>
          <a:p>
            <a:pPr marL="342900" indent="-342900">
              <a:buFont typeface="Arial" panose="020B0604020202020204" pitchFamily="34" charset="0"/>
              <a:buChar char="•"/>
            </a:pPr>
            <a:r>
              <a:rPr lang="en-GB" sz="2400">
                <a:solidFill>
                  <a:srgbClr val="005E84"/>
                </a:solidFill>
                <a:latin typeface="Roboto Slab" pitchFamily="2" charset="0"/>
                <a:ea typeface="Roboto Slab" pitchFamily="2" charset="0"/>
              </a:rPr>
              <a:t>Listen to each other</a:t>
            </a:r>
          </a:p>
          <a:p>
            <a:pPr marL="342900" indent="-342900">
              <a:buFont typeface="Arial" panose="020B0604020202020204" pitchFamily="34" charset="0"/>
              <a:buChar char="•"/>
            </a:pPr>
            <a:r>
              <a:rPr lang="en-GB" sz="2400">
                <a:solidFill>
                  <a:srgbClr val="005E84"/>
                </a:solidFill>
                <a:latin typeface="Roboto Slab" pitchFamily="2" charset="0"/>
                <a:ea typeface="Roboto Slab" pitchFamily="2" charset="0"/>
              </a:rPr>
              <a:t>Hands up </a:t>
            </a:r>
          </a:p>
          <a:p>
            <a:pPr marL="342900" indent="-342900">
              <a:buFont typeface="Arial" panose="020B0604020202020204" pitchFamily="34" charset="0"/>
              <a:buChar char="•"/>
            </a:pPr>
            <a:r>
              <a:rPr lang="en-GB" sz="2400">
                <a:solidFill>
                  <a:srgbClr val="005E84"/>
                </a:solidFill>
                <a:latin typeface="Roboto Slab" pitchFamily="2" charset="0"/>
                <a:ea typeface="Roboto Slab" pitchFamily="2" charset="0"/>
              </a:rPr>
              <a:t>Right to pass</a:t>
            </a:r>
          </a:p>
          <a:p>
            <a:pPr marL="342900" indent="-342900">
              <a:buFont typeface="Arial" panose="020B0604020202020204" pitchFamily="34" charset="0"/>
              <a:buChar char="•"/>
            </a:pPr>
            <a:r>
              <a:rPr lang="en-GB" sz="2400">
                <a:solidFill>
                  <a:srgbClr val="005E84"/>
                </a:solidFill>
                <a:latin typeface="Roboto Slab" pitchFamily="2" charset="0"/>
                <a:ea typeface="Roboto Slab" pitchFamily="2" charset="0"/>
              </a:rPr>
              <a:t>No question is a ‘silly’ question</a:t>
            </a:r>
          </a:p>
          <a:p>
            <a:pPr marL="342900" indent="-342900">
              <a:buFont typeface="Arial" panose="020B0604020202020204" pitchFamily="34" charset="0"/>
              <a:buChar char="•"/>
            </a:pPr>
            <a:r>
              <a:rPr lang="en-GB" sz="2400">
                <a:solidFill>
                  <a:srgbClr val="005E84"/>
                </a:solidFill>
                <a:latin typeface="Roboto Slab" pitchFamily="2" charset="0"/>
                <a:ea typeface="Roboto Slab" pitchFamily="2" charset="0"/>
              </a:rPr>
              <a:t>Do not use examples which use any personally identifiable information </a:t>
            </a:r>
          </a:p>
          <a:p>
            <a:endParaRPr lang="en-GB" sz="2400">
              <a:solidFill>
                <a:srgbClr val="005E84"/>
              </a:solidFill>
              <a:latin typeface="Roboto Slab" pitchFamily="2" charset="0"/>
              <a:ea typeface="Roboto Slab" pitchFamily="2" charset="0"/>
              <a:cs typeface="Roboto Slab"/>
            </a:endParaRPr>
          </a:p>
          <a:p>
            <a:endParaRPr lang="en-GB" sz="2000" b="1">
              <a:solidFill>
                <a:srgbClr val="005E84"/>
              </a:solidFill>
            </a:endParaRPr>
          </a:p>
          <a:p>
            <a:endParaRPr lang="en-GB" sz="2000" b="1">
              <a:solidFill>
                <a:srgbClr val="005E84"/>
              </a:solidFill>
            </a:endParaRPr>
          </a:p>
        </p:txBody>
      </p:sp>
    </p:spTree>
    <p:extLst>
      <p:ext uri="{BB962C8B-B14F-4D97-AF65-F5344CB8AC3E}">
        <p14:creationId xmlns:p14="http://schemas.microsoft.com/office/powerpoint/2010/main" val="3486787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fade">
                                      <p:cBhvr>
                                        <p:cTn id="12" dur="500"/>
                                        <p:tgtEl>
                                          <p:spTgt spid="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animEffect transition="in" filter="fade">
                                      <p:cBhvr>
                                        <p:cTn id="17" dur="500"/>
                                        <p:tgtEl>
                                          <p:spTgt spid="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xEl>
                                              <p:pRg st="3" end="3"/>
                                            </p:txEl>
                                          </p:spTgt>
                                        </p:tgtEl>
                                        <p:attrNameLst>
                                          <p:attrName>style.visibility</p:attrName>
                                        </p:attrNameLst>
                                      </p:cBhvr>
                                      <p:to>
                                        <p:strVal val="visible"/>
                                      </p:to>
                                    </p:set>
                                    <p:animEffect transition="in" filter="fade">
                                      <p:cBhvr>
                                        <p:cTn id="22" dur="500"/>
                                        <p:tgtEl>
                                          <p:spTgt spid="1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1">
                                            <p:txEl>
                                              <p:pRg st="4" end="4"/>
                                            </p:txEl>
                                          </p:spTgt>
                                        </p:tgtEl>
                                        <p:attrNameLst>
                                          <p:attrName>style.visibility</p:attrName>
                                        </p:attrNameLst>
                                      </p:cBhvr>
                                      <p:to>
                                        <p:strVal val="visible"/>
                                      </p:to>
                                    </p:set>
                                    <p:animEffect transition="in" filter="fade">
                                      <p:cBhvr>
                                        <p:cTn id="27" dur="500"/>
                                        <p:tgtEl>
                                          <p:spTgt spid="1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1">
                                            <p:txEl>
                                              <p:pRg st="5" end="5"/>
                                            </p:txEl>
                                          </p:spTgt>
                                        </p:tgtEl>
                                        <p:attrNameLst>
                                          <p:attrName>style.visibility</p:attrName>
                                        </p:attrNameLst>
                                      </p:cBhvr>
                                      <p:to>
                                        <p:strVal val="visible"/>
                                      </p:to>
                                    </p:set>
                                    <p:animEffect transition="in" filter="fade">
                                      <p:cBhvr>
                                        <p:cTn id="32" dur="500"/>
                                        <p:tgtEl>
                                          <p:spTgt spid="1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6">
            <a:extLst>
              <a:ext uri="{FF2B5EF4-FFF2-40B4-BE49-F238E27FC236}">
                <a16:creationId xmlns:a16="http://schemas.microsoft.com/office/drawing/2014/main" id="{9585EF50-10D4-854C-A53E-4C91C27117EB}"/>
              </a:ext>
            </a:extLst>
          </p:cNvPr>
          <p:cNvSpPr>
            <a:spLocks noGrp="1"/>
          </p:cNvSpPr>
          <p:nvPr>
            <p:ph idx="1"/>
          </p:nvPr>
        </p:nvSpPr>
        <p:spPr>
          <a:xfrm>
            <a:off x="767340" y="2527815"/>
            <a:ext cx="4140000" cy="3816351"/>
          </a:xfrm>
        </p:spPr>
        <p:txBody>
          <a:bodyPr>
            <a:normAutofit/>
          </a:bodyPr>
          <a:lstStyle/>
          <a:p>
            <a:r>
              <a:rPr lang="en-US" sz="2800"/>
              <a:t>How is the second person being supportive?</a:t>
            </a:r>
          </a:p>
        </p:txBody>
      </p:sp>
      <p:sp>
        <p:nvSpPr>
          <p:cNvPr id="3" name="Oval 2">
            <a:extLst>
              <a:ext uri="{FF2B5EF4-FFF2-40B4-BE49-F238E27FC236}">
                <a16:creationId xmlns:a16="http://schemas.microsoft.com/office/drawing/2014/main" id="{0B16126F-889D-33FF-6192-CF8CF8489379}"/>
              </a:ext>
            </a:extLst>
          </p:cNvPr>
          <p:cNvSpPr/>
          <p:nvPr/>
        </p:nvSpPr>
        <p:spPr>
          <a:xfrm>
            <a:off x="5529211" y="1359000"/>
            <a:ext cx="4140000" cy="4140000"/>
          </a:xfrm>
          <a:prstGeom prst="ellipse">
            <a:avLst/>
          </a:prstGeom>
          <a:solidFill>
            <a:srgbClr val="79A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29FD8"/>
              </a:solidFill>
            </a:endParaRPr>
          </a:p>
        </p:txBody>
      </p:sp>
      <p:sp>
        <p:nvSpPr>
          <p:cNvPr id="4" name="Oval 3">
            <a:extLst>
              <a:ext uri="{FF2B5EF4-FFF2-40B4-BE49-F238E27FC236}">
                <a16:creationId xmlns:a16="http://schemas.microsoft.com/office/drawing/2014/main" id="{D74F4FDA-4550-8011-34CE-8B11A09A2D2F}"/>
              </a:ext>
            </a:extLst>
          </p:cNvPr>
          <p:cNvSpPr/>
          <p:nvPr/>
        </p:nvSpPr>
        <p:spPr>
          <a:xfrm>
            <a:off x="5799211" y="16290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0</a:t>
            </a:r>
          </a:p>
        </p:txBody>
      </p:sp>
      <p:pic>
        <p:nvPicPr>
          <p:cNvPr id="5" name="Picture 4" descr="A picture containing text&#10;&#10;Description automatically generated">
            <a:extLst>
              <a:ext uri="{FF2B5EF4-FFF2-40B4-BE49-F238E27FC236}">
                <a16:creationId xmlns:a16="http://schemas.microsoft.com/office/drawing/2014/main" id="{60BBBEC4-A826-BEA1-7B75-C9E574EE4CD7}"/>
              </a:ext>
            </a:extLst>
          </p:cNvPr>
          <p:cNvPicPr>
            <a:picLocks noChangeAspect="1"/>
          </p:cNvPicPr>
          <p:nvPr/>
        </p:nvPicPr>
        <p:blipFill>
          <a:blip r:embed="rId3"/>
          <a:stretch>
            <a:fillRect/>
          </a:stretch>
        </p:blipFill>
        <p:spPr>
          <a:xfrm>
            <a:off x="6184381" y="2106294"/>
            <a:ext cx="2721494" cy="2924315"/>
          </a:xfrm>
          <a:prstGeom prst="rect">
            <a:avLst/>
          </a:prstGeom>
        </p:spPr>
      </p:pic>
    </p:spTree>
    <p:extLst>
      <p:ext uri="{BB962C8B-B14F-4D97-AF65-F5344CB8AC3E}">
        <p14:creationId xmlns:p14="http://schemas.microsoft.com/office/powerpoint/2010/main" val="1314952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6">
            <a:extLst>
              <a:ext uri="{FF2B5EF4-FFF2-40B4-BE49-F238E27FC236}">
                <a16:creationId xmlns:a16="http://schemas.microsoft.com/office/drawing/2014/main" id="{9585EF50-10D4-854C-A53E-4C91C27117EB}"/>
              </a:ext>
            </a:extLst>
          </p:cNvPr>
          <p:cNvSpPr>
            <a:spLocks noGrp="1"/>
          </p:cNvSpPr>
          <p:nvPr>
            <p:ph idx="1"/>
          </p:nvPr>
        </p:nvSpPr>
        <p:spPr>
          <a:xfrm>
            <a:off x="779216" y="2744586"/>
            <a:ext cx="3674032" cy="3816351"/>
          </a:xfrm>
        </p:spPr>
        <p:txBody>
          <a:bodyPr>
            <a:normAutofit/>
          </a:bodyPr>
          <a:lstStyle/>
          <a:p>
            <a:r>
              <a:rPr lang="en-US" sz="2800"/>
              <a:t>What advice are they giving that you think is helpful in this situation?</a:t>
            </a:r>
          </a:p>
        </p:txBody>
      </p:sp>
      <p:sp>
        <p:nvSpPr>
          <p:cNvPr id="3" name="Oval 2">
            <a:extLst>
              <a:ext uri="{FF2B5EF4-FFF2-40B4-BE49-F238E27FC236}">
                <a16:creationId xmlns:a16="http://schemas.microsoft.com/office/drawing/2014/main" id="{B9B27F18-9F9D-F611-6F62-9FA317618009}"/>
              </a:ext>
            </a:extLst>
          </p:cNvPr>
          <p:cNvSpPr/>
          <p:nvPr/>
        </p:nvSpPr>
        <p:spPr>
          <a:xfrm>
            <a:off x="5529211" y="1359000"/>
            <a:ext cx="4140000" cy="4140000"/>
          </a:xfrm>
          <a:prstGeom prst="ellipse">
            <a:avLst/>
          </a:prstGeom>
          <a:solidFill>
            <a:srgbClr val="79A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29FD8"/>
              </a:solidFill>
            </a:endParaRPr>
          </a:p>
        </p:txBody>
      </p:sp>
      <p:sp>
        <p:nvSpPr>
          <p:cNvPr id="4" name="Oval 3">
            <a:extLst>
              <a:ext uri="{FF2B5EF4-FFF2-40B4-BE49-F238E27FC236}">
                <a16:creationId xmlns:a16="http://schemas.microsoft.com/office/drawing/2014/main" id="{8AE87816-AF3B-981E-2738-40D3718A4798}"/>
              </a:ext>
            </a:extLst>
          </p:cNvPr>
          <p:cNvSpPr/>
          <p:nvPr/>
        </p:nvSpPr>
        <p:spPr>
          <a:xfrm>
            <a:off x="5799211" y="16290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0</a:t>
            </a:r>
          </a:p>
        </p:txBody>
      </p:sp>
      <p:pic>
        <p:nvPicPr>
          <p:cNvPr id="5" name="Picture 4" descr="A picture containing icon&#10;&#10;Description automatically generated">
            <a:extLst>
              <a:ext uri="{FF2B5EF4-FFF2-40B4-BE49-F238E27FC236}">
                <a16:creationId xmlns:a16="http://schemas.microsoft.com/office/drawing/2014/main" id="{75A9A9C3-AA08-6CF0-B9A5-0344480D8EBE}"/>
              </a:ext>
            </a:extLst>
          </p:cNvPr>
          <p:cNvPicPr>
            <a:picLocks noChangeAspect="1"/>
          </p:cNvPicPr>
          <p:nvPr/>
        </p:nvPicPr>
        <p:blipFill>
          <a:blip r:embed="rId3"/>
          <a:stretch>
            <a:fillRect/>
          </a:stretch>
        </p:blipFill>
        <p:spPr>
          <a:xfrm>
            <a:off x="6236752" y="2307333"/>
            <a:ext cx="2724918" cy="2243333"/>
          </a:xfrm>
          <a:prstGeom prst="rect">
            <a:avLst/>
          </a:prstGeom>
        </p:spPr>
      </p:pic>
    </p:spTree>
    <p:extLst>
      <p:ext uri="{BB962C8B-B14F-4D97-AF65-F5344CB8AC3E}">
        <p14:creationId xmlns:p14="http://schemas.microsoft.com/office/powerpoint/2010/main" val="3685705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6">
            <a:extLst>
              <a:ext uri="{FF2B5EF4-FFF2-40B4-BE49-F238E27FC236}">
                <a16:creationId xmlns:a16="http://schemas.microsoft.com/office/drawing/2014/main" id="{9585EF50-10D4-854C-A53E-4C91C27117EB}"/>
              </a:ext>
            </a:extLst>
          </p:cNvPr>
          <p:cNvSpPr>
            <a:spLocks noGrp="1"/>
          </p:cNvSpPr>
          <p:nvPr>
            <p:ph idx="1"/>
          </p:nvPr>
        </p:nvSpPr>
        <p:spPr>
          <a:xfrm>
            <a:off x="684213" y="2420937"/>
            <a:ext cx="4433888" cy="3816351"/>
          </a:xfrm>
        </p:spPr>
        <p:txBody>
          <a:bodyPr>
            <a:normAutofit/>
          </a:bodyPr>
          <a:lstStyle/>
          <a:p>
            <a:r>
              <a:rPr lang="en-US" sz="2800"/>
              <a:t>How might you feel if someone was trying to support you like this if you were feeling </a:t>
            </a:r>
            <a:r>
              <a:rPr lang="en-US" sz="2800" b="1">
                <a:solidFill>
                  <a:srgbClr val="79A3DC"/>
                </a:solidFill>
              </a:rPr>
              <a:t>LONELY</a:t>
            </a:r>
            <a:r>
              <a:rPr lang="en-US" sz="2800"/>
              <a:t>, </a:t>
            </a:r>
            <a:r>
              <a:rPr lang="en-US" sz="2800" b="1">
                <a:solidFill>
                  <a:srgbClr val="79A3DC"/>
                </a:solidFill>
              </a:rPr>
              <a:t>ISOLATED</a:t>
            </a:r>
            <a:r>
              <a:rPr lang="en-US" sz="2800"/>
              <a:t> and </a:t>
            </a:r>
            <a:r>
              <a:rPr lang="en-US" sz="2800" b="1">
                <a:solidFill>
                  <a:srgbClr val="79A3DC"/>
                </a:solidFill>
              </a:rPr>
              <a:t>DISCONNECTED</a:t>
            </a:r>
            <a:r>
              <a:rPr lang="en-US" sz="2800"/>
              <a:t>?</a:t>
            </a:r>
          </a:p>
        </p:txBody>
      </p:sp>
      <p:sp>
        <p:nvSpPr>
          <p:cNvPr id="3" name="Oval 2">
            <a:extLst>
              <a:ext uri="{FF2B5EF4-FFF2-40B4-BE49-F238E27FC236}">
                <a16:creationId xmlns:a16="http://schemas.microsoft.com/office/drawing/2014/main" id="{35BBE0F8-4120-FD8B-D23F-4128D14DA309}"/>
              </a:ext>
            </a:extLst>
          </p:cNvPr>
          <p:cNvSpPr/>
          <p:nvPr/>
        </p:nvSpPr>
        <p:spPr>
          <a:xfrm>
            <a:off x="5529211" y="1359000"/>
            <a:ext cx="4140000" cy="4140000"/>
          </a:xfrm>
          <a:prstGeom prst="ellipse">
            <a:avLst/>
          </a:prstGeom>
          <a:solidFill>
            <a:srgbClr val="79A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29FD8"/>
              </a:solidFill>
            </a:endParaRPr>
          </a:p>
        </p:txBody>
      </p:sp>
      <p:sp>
        <p:nvSpPr>
          <p:cNvPr id="4" name="Oval 3">
            <a:extLst>
              <a:ext uri="{FF2B5EF4-FFF2-40B4-BE49-F238E27FC236}">
                <a16:creationId xmlns:a16="http://schemas.microsoft.com/office/drawing/2014/main" id="{C2C63ED7-1C96-7300-D5EB-1622A6A97A4B}"/>
              </a:ext>
            </a:extLst>
          </p:cNvPr>
          <p:cNvSpPr/>
          <p:nvPr/>
        </p:nvSpPr>
        <p:spPr>
          <a:xfrm>
            <a:off x="5799211" y="16290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0</a:t>
            </a:r>
          </a:p>
        </p:txBody>
      </p:sp>
      <p:pic>
        <p:nvPicPr>
          <p:cNvPr id="5" name="Picture 4" descr="Logo&#10;&#10;Description automatically generated">
            <a:extLst>
              <a:ext uri="{FF2B5EF4-FFF2-40B4-BE49-F238E27FC236}">
                <a16:creationId xmlns:a16="http://schemas.microsoft.com/office/drawing/2014/main" id="{24CA101E-2B27-F04D-2649-21CC098C0C69}"/>
              </a:ext>
            </a:extLst>
          </p:cNvPr>
          <p:cNvPicPr>
            <a:picLocks noChangeAspect="1"/>
          </p:cNvPicPr>
          <p:nvPr/>
        </p:nvPicPr>
        <p:blipFill>
          <a:blip r:embed="rId3"/>
          <a:stretch>
            <a:fillRect/>
          </a:stretch>
        </p:blipFill>
        <p:spPr>
          <a:xfrm>
            <a:off x="6245040" y="2137103"/>
            <a:ext cx="2708460" cy="2583793"/>
          </a:xfrm>
          <a:prstGeom prst="rect">
            <a:avLst/>
          </a:prstGeom>
        </p:spPr>
      </p:pic>
    </p:spTree>
    <p:extLst>
      <p:ext uri="{BB962C8B-B14F-4D97-AF65-F5344CB8AC3E}">
        <p14:creationId xmlns:p14="http://schemas.microsoft.com/office/powerpoint/2010/main" val="304821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6">
            <a:extLst>
              <a:ext uri="{FF2B5EF4-FFF2-40B4-BE49-F238E27FC236}">
                <a16:creationId xmlns:a16="http://schemas.microsoft.com/office/drawing/2014/main" id="{9585EF50-10D4-854C-A53E-4C91C27117EB}"/>
              </a:ext>
            </a:extLst>
          </p:cNvPr>
          <p:cNvSpPr>
            <a:spLocks noGrp="1"/>
          </p:cNvSpPr>
          <p:nvPr>
            <p:ph idx="1"/>
          </p:nvPr>
        </p:nvSpPr>
        <p:spPr>
          <a:xfrm>
            <a:off x="684213" y="2420937"/>
            <a:ext cx="4319588" cy="3816351"/>
          </a:xfrm>
        </p:spPr>
        <p:txBody>
          <a:bodyPr>
            <a:normAutofit/>
          </a:bodyPr>
          <a:lstStyle/>
          <a:p>
            <a:r>
              <a:rPr lang="en-US" sz="2800"/>
              <a:t>How might these following responses be helpful to someone feeling </a:t>
            </a:r>
            <a:r>
              <a:rPr lang="en-US" sz="2800" b="1">
                <a:solidFill>
                  <a:srgbClr val="79A3DC"/>
                </a:solidFill>
              </a:rPr>
              <a:t>LONELY</a:t>
            </a:r>
            <a:r>
              <a:rPr lang="en-US" sz="2800"/>
              <a:t>, </a:t>
            </a:r>
            <a:r>
              <a:rPr lang="en-US" sz="2800" b="1">
                <a:solidFill>
                  <a:srgbClr val="79A3DC"/>
                </a:solidFill>
              </a:rPr>
              <a:t>ISOLATED</a:t>
            </a:r>
            <a:r>
              <a:rPr lang="en-US" sz="2800"/>
              <a:t> and </a:t>
            </a:r>
            <a:r>
              <a:rPr lang="en-US" sz="2800" b="1">
                <a:solidFill>
                  <a:srgbClr val="79A3DC"/>
                </a:solidFill>
              </a:rPr>
              <a:t>DISCONNECTED</a:t>
            </a:r>
            <a:r>
              <a:rPr lang="en-US" sz="2800"/>
              <a:t>?</a:t>
            </a:r>
          </a:p>
        </p:txBody>
      </p:sp>
      <p:sp>
        <p:nvSpPr>
          <p:cNvPr id="3" name="Oval 2">
            <a:extLst>
              <a:ext uri="{FF2B5EF4-FFF2-40B4-BE49-F238E27FC236}">
                <a16:creationId xmlns:a16="http://schemas.microsoft.com/office/drawing/2014/main" id="{349955BE-7772-1BDC-C35A-7E50B2042CB6}"/>
              </a:ext>
            </a:extLst>
          </p:cNvPr>
          <p:cNvSpPr/>
          <p:nvPr/>
        </p:nvSpPr>
        <p:spPr>
          <a:xfrm>
            <a:off x="5529211" y="1359000"/>
            <a:ext cx="4140000" cy="4140000"/>
          </a:xfrm>
          <a:prstGeom prst="ellipse">
            <a:avLst/>
          </a:prstGeom>
          <a:solidFill>
            <a:srgbClr val="79A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29FD8"/>
              </a:solidFill>
            </a:endParaRPr>
          </a:p>
        </p:txBody>
      </p:sp>
      <p:sp>
        <p:nvSpPr>
          <p:cNvPr id="4" name="Oval 3">
            <a:extLst>
              <a:ext uri="{FF2B5EF4-FFF2-40B4-BE49-F238E27FC236}">
                <a16:creationId xmlns:a16="http://schemas.microsoft.com/office/drawing/2014/main" id="{3F271BA5-558A-3AED-7E5A-12137B2F88B8}"/>
              </a:ext>
            </a:extLst>
          </p:cNvPr>
          <p:cNvSpPr/>
          <p:nvPr/>
        </p:nvSpPr>
        <p:spPr>
          <a:xfrm>
            <a:off x="5799211" y="16290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0</a:t>
            </a:r>
          </a:p>
        </p:txBody>
      </p:sp>
      <p:pic>
        <p:nvPicPr>
          <p:cNvPr id="5" name="Picture 4" descr="Logo&#10;&#10;Description automatically generated">
            <a:extLst>
              <a:ext uri="{FF2B5EF4-FFF2-40B4-BE49-F238E27FC236}">
                <a16:creationId xmlns:a16="http://schemas.microsoft.com/office/drawing/2014/main" id="{7ACB1753-9BC4-8280-E006-6B5FE0CCEF75}"/>
              </a:ext>
            </a:extLst>
          </p:cNvPr>
          <p:cNvPicPr>
            <a:picLocks noChangeAspect="1"/>
          </p:cNvPicPr>
          <p:nvPr/>
        </p:nvPicPr>
        <p:blipFill>
          <a:blip r:embed="rId3"/>
          <a:stretch>
            <a:fillRect/>
          </a:stretch>
        </p:blipFill>
        <p:spPr>
          <a:xfrm>
            <a:off x="6157338" y="2095395"/>
            <a:ext cx="2882155" cy="2886180"/>
          </a:xfrm>
          <a:prstGeom prst="rect">
            <a:avLst/>
          </a:prstGeom>
        </p:spPr>
      </p:pic>
    </p:spTree>
    <p:extLst>
      <p:ext uri="{BB962C8B-B14F-4D97-AF65-F5344CB8AC3E}">
        <p14:creationId xmlns:p14="http://schemas.microsoft.com/office/powerpoint/2010/main" val="3918557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EB932BF-6221-5C40-84F1-5659E7B0B85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27433" y="213723"/>
            <a:ext cx="5126054" cy="6430554"/>
          </a:xfrm>
          <a:prstGeom prst="rect">
            <a:avLst/>
          </a:prstGeom>
        </p:spPr>
      </p:pic>
    </p:spTree>
    <p:extLst>
      <p:ext uri="{BB962C8B-B14F-4D97-AF65-F5344CB8AC3E}">
        <p14:creationId xmlns:p14="http://schemas.microsoft.com/office/powerpoint/2010/main" val="4087262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C64E00B-FAB3-D740-94B2-3EE26ED48BE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27434" y="213723"/>
            <a:ext cx="5159398" cy="6430554"/>
          </a:xfrm>
          <a:prstGeom prst="rect">
            <a:avLst/>
          </a:prstGeom>
        </p:spPr>
      </p:pic>
    </p:spTree>
    <p:extLst>
      <p:ext uri="{BB962C8B-B14F-4D97-AF65-F5344CB8AC3E}">
        <p14:creationId xmlns:p14="http://schemas.microsoft.com/office/powerpoint/2010/main" val="3881423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6BD04AF-AF82-9845-B17A-039F22ADE51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27434" y="213723"/>
            <a:ext cx="5106784" cy="6430554"/>
          </a:xfrm>
          <a:prstGeom prst="rect">
            <a:avLst/>
          </a:prstGeom>
        </p:spPr>
      </p:pic>
    </p:spTree>
    <p:extLst>
      <p:ext uri="{BB962C8B-B14F-4D97-AF65-F5344CB8AC3E}">
        <p14:creationId xmlns:p14="http://schemas.microsoft.com/office/powerpoint/2010/main" val="3754705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6">
            <a:extLst>
              <a:ext uri="{FF2B5EF4-FFF2-40B4-BE49-F238E27FC236}">
                <a16:creationId xmlns:a16="http://schemas.microsoft.com/office/drawing/2014/main" id="{7A170168-8B68-C44B-A6A9-9488A90C2ECD}"/>
              </a:ext>
            </a:extLst>
          </p:cNvPr>
          <p:cNvSpPr>
            <a:spLocks noGrp="1"/>
          </p:cNvSpPr>
          <p:nvPr>
            <p:ph idx="1"/>
          </p:nvPr>
        </p:nvSpPr>
        <p:spPr>
          <a:xfrm>
            <a:off x="684213" y="2420937"/>
            <a:ext cx="4236130" cy="3816351"/>
          </a:xfrm>
        </p:spPr>
        <p:txBody>
          <a:bodyPr/>
          <a:lstStyle/>
          <a:p>
            <a:r>
              <a:rPr lang="en-US"/>
              <a:t>Looking at the </a:t>
            </a:r>
            <a:r>
              <a:rPr lang="en-US" err="1"/>
              <a:t>CoRAY</a:t>
            </a:r>
            <a:r>
              <a:rPr lang="en-US"/>
              <a:t> resources, what top tips do you think would also be helpful if you were struggling with these feelings?</a:t>
            </a:r>
          </a:p>
        </p:txBody>
      </p:sp>
      <p:pic>
        <p:nvPicPr>
          <p:cNvPr id="8" name="Picture 7">
            <a:extLst>
              <a:ext uri="{FF2B5EF4-FFF2-40B4-BE49-F238E27FC236}">
                <a16:creationId xmlns:a16="http://schemas.microsoft.com/office/drawing/2014/main" id="{5CED3A73-F73D-874D-84AA-F94DE75C4AE0}"/>
              </a:ext>
            </a:extLst>
          </p:cNvPr>
          <p:cNvPicPr>
            <a:picLocks noChangeAspect="1"/>
          </p:cNvPicPr>
          <p:nvPr/>
        </p:nvPicPr>
        <p:blipFill>
          <a:blip r:embed="rId2"/>
          <a:srcRect/>
          <a:stretch/>
        </p:blipFill>
        <p:spPr>
          <a:xfrm>
            <a:off x="3682679" y="1855788"/>
            <a:ext cx="4876800" cy="4381500"/>
          </a:xfrm>
          <a:prstGeom prst="rect">
            <a:avLst/>
          </a:prstGeom>
        </p:spPr>
      </p:pic>
    </p:spTree>
    <p:extLst>
      <p:ext uri="{BB962C8B-B14F-4D97-AF65-F5344CB8AC3E}">
        <p14:creationId xmlns:p14="http://schemas.microsoft.com/office/powerpoint/2010/main" val="2290175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11AA7DE-044C-B103-FB62-58EE16229E59}"/>
              </a:ext>
            </a:extLst>
          </p:cNvPr>
          <p:cNvPicPr>
            <a:picLocks noChangeAspect="1"/>
          </p:cNvPicPr>
          <p:nvPr/>
        </p:nvPicPr>
        <p:blipFill>
          <a:blip r:embed="rId2"/>
          <a:stretch>
            <a:fillRect/>
          </a:stretch>
        </p:blipFill>
        <p:spPr>
          <a:xfrm>
            <a:off x="0" y="845914"/>
            <a:ext cx="9144000" cy="5166172"/>
          </a:xfrm>
          <a:prstGeom prst="rect">
            <a:avLst/>
          </a:prstGeom>
        </p:spPr>
      </p:pic>
    </p:spTree>
    <p:extLst>
      <p:ext uri="{BB962C8B-B14F-4D97-AF65-F5344CB8AC3E}">
        <p14:creationId xmlns:p14="http://schemas.microsoft.com/office/powerpoint/2010/main" val="1203965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64CD822-2F0C-186D-AEF2-8FE7D4E29471}"/>
              </a:ext>
            </a:extLst>
          </p:cNvPr>
          <p:cNvPicPr>
            <a:picLocks noChangeAspect="1"/>
          </p:cNvPicPr>
          <p:nvPr/>
        </p:nvPicPr>
        <p:blipFill>
          <a:blip r:embed="rId2"/>
          <a:stretch>
            <a:fillRect/>
          </a:stretch>
        </p:blipFill>
        <p:spPr>
          <a:xfrm>
            <a:off x="0" y="857445"/>
            <a:ext cx="9144000" cy="5143109"/>
          </a:xfrm>
          <a:prstGeom prst="rect">
            <a:avLst/>
          </a:prstGeom>
        </p:spPr>
      </p:pic>
    </p:spTree>
    <p:extLst>
      <p:ext uri="{BB962C8B-B14F-4D97-AF65-F5344CB8AC3E}">
        <p14:creationId xmlns:p14="http://schemas.microsoft.com/office/powerpoint/2010/main" val="1458497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37954C6-0EDA-2F4D-8C18-C0C98570951F}"/>
              </a:ext>
            </a:extLst>
          </p:cNvPr>
          <p:cNvSpPr/>
          <p:nvPr/>
        </p:nvSpPr>
        <p:spPr>
          <a:xfrm>
            <a:off x="4453217" y="3244334"/>
            <a:ext cx="237566" cy="369332"/>
          </a:xfrm>
          <a:prstGeom prst="rect">
            <a:avLst/>
          </a:prstGeom>
        </p:spPr>
        <p:txBody>
          <a:bodyPr wrap="none">
            <a:spAutoFit/>
          </a:bodyPr>
          <a:lstStyle/>
          <a:p>
            <a:r>
              <a:rPr lang="en-GB">
                <a:solidFill>
                  <a:srgbClr val="000000"/>
                </a:solidFill>
                <a:latin typeface="-webkit-standard"/>
              </a:rPr>
              <a:t> </a:t>
            </a:r>
            <a:endParaRPr lang="en-US"/>
          </a:p>
        </p:txBody>
      </p:sp>
      <p:sp>
        <p:nvSpPr>
          <p:cNvPr id="9" name="Oval 8">
            <a:extLst>
              <a:ext uri="{FF2B5EF4-FFF2-40B4-BE49-F238E27FC236}">
                <a16:creationId xmlns:a16="http://schemas.microsoft.com/office/drawing/2014/main" id="{A0B77B26-D5EC-1A78-51A1-F9EFC0550803}"/>
              </a:ext>
            </a:extLst>
          </p:cNvPr>
          <p:cNvSpPr/>
          <p:nvPr/>
        </p:nvSpPr>
        <p:spPr>
          <a:xfrm>
            <a:off x="5529211" y="1359000"/>
            <a:ext cx="4140000" cy="4140000"/>
          </a:xfrm>
          <a:prstGeom prst="ellipse">
            <a:avLst/>
          </a:prstGeom>
          <a:solidFill>
            <a:srgbClr val="F44B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40B7F19C-8A3F-6B23-6DDF-052847B6CF95}"/>
              </a:ext>
            </a:extLst>
          </p:cNvPr>
          <p:cNvSpPr/>
          <p:nvPr/>
        </p:nvSpPr>
        <p:spPr>
          <a:xfrm>
            <a:off x="5799211" y="16290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0</a:t>
            </a:r>
          </a:p>
        </p:txBody>
      </p:sp>
      <p:pic>
        <p:nvPicPr>
          <p:cNvPr id="11" name="Picture 10" descr="Logo&#10;&#10;Description automatically generated">
            <a:hlinkClick r:id="rId3"/>
            <a:extLst>
              <a:ext uri="{FF2B5EF4-FFF2-40B4-BE49-F238E27FC236}">
                <a16:creationId xmlns:a16="http://schemas.microsoft.com/office/drawing/2014/main" id="{3A53A103-C372-F963-9847-A0614F4C916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118226" y="2797399"/>
            <a:ext cx="965290" cy="1263202"/>
          </a:xfrm>
          <a:prstGeom prst="rect">
            <a:avLst/>
          </a:prstGeom>
        </p:spPr>
      </p:pic>
      <p:pic>
        <p:nvPicPr>
          <p:cNvPr id="14" name="Picture 13" descr="Logo&#10;&#10;Description automatically generated">
            <a:hlinkClick r:id="rId5"/>
            <a:extLst>
              <a:ext uri="{FF2B5EF4-FFF2-40B4-BE49-F238E27FC236}">
                <a16:creationId xmlns:a16="http://schemas.microsoft.com/office/drawing/2014/main" id="{D82D2146-43D9-42D6-A4EF-3D90AF6F129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764590" y="2486182"/>
            <a:ext cx="2666187" cy="1885635"/>
          </a:xfrm>
          <a:prstGeom prst="rect">
            <a:avLst/>
          </a:prstGeom>
        </p:spPr>
      </p:pic>
      <p:sp>
        <p:nvSpPr>
          <p:cNvPr id="21" name="Content Placeholder 5">
            <a:extLst>
              <a:ext uri="{FF2B5EF4-FFF2-40B4-BE49-F238E27FC236}">
                <a16:creationId xmlns:a16="http://schemas.microsoft.com/office/drawing/2014/main" id="{D35B667D-F35F-3A46-81CE-DBED7D73E274}"/>
              </a:ext>
            </a:extLst>
          </p:cNvPr>
          <p:cNvSpPr txBox="1">
            <a:spLocks/>
          </p:cNvSpPr>
          <p:nvPr/>
        </p:nvSpPr>
        <p:spPr>
          <a:xfrm>
            <a:off x="684213" y="2092569"/>
            <a:ext cx="4816657" cy="1968032"/>
          </a:xfrm>
          <a:prstGeom prst="rect">
            <a:avLst/>
          </a:prstGeom>
        </p:spPr>
        <p:txBody>
          <a:bodyPr vert="horz" lIns="0" tIns="0" rIns="0" bIns="0" rtlCol="0" anchor="t">
            <a:no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a:ea typeface="Roboto Slab"/>
                <a:cs typeface="Roboto Slab"/>
              </a:rPr>
              <a:t>The </a:t>
            </a:r>
            <a:r>
              <a:rPr lang="en-GB" sz="2000" err="1">
                <a:ea typeface="Roboto Slab"/>
                <a:cs typeface="Roboto Slab"/>
              </a:rPr>
              <a:t>CoRAY</a:t>
            </a:r>
            <a:r>
              <a:rPr lang="en-GB" sz="2000">
                <a:ea typeface="Roboto Slab"/>
                <a:cs typeface="Roboto Slab"/>
              </a:rPr>
              <a:t> Project, based at the University of Oxford, worked with young people, researchers and clinicians to develop </a:t>
            </a:r>
            <a:r>
              <a:rPr lang="en-GB" sz="2000" b="1">
                <a:solidFill>
                  <a:srgbClr val="F44B7E"/>
                </a:solidFill>
                <a:ea typeface="Roboto Slab"/>
                <a:cs typeface="Roboto Slab"/>
              </a:rPr>
              <a:t>evidence-informed advice</a:t>
            </a:r>
            <a:r>
              <a:rPr lang="en-GB" sz="2000">
                <a:ea typeface="Roboto Slab"/>
                <a:cs typeface="Roboto Slab"/>
              </a:rPr>
              <a:t> for dealing with difficult thoughts and feelings young people told us they most wanted support with. </a:t>
            </a:r>
            <a:endParaRPr lang="en-GB" sz="2000">
              <a:latin typeface="Roboto Slab" pitchFamily="2" charset="0"/>
              <a:cs typeface="Roboto Slab"/>
            </a:endParaRPr>
          </a:p>
          <a:p>
            <a:endParaRPr lang="en-GB" sz="2000">
              <a:ea typeface="Roboto Slab"/>
              <a:cs typeface="Roboto Slab"/>
            </a:endParaRPr>
          </a:p>
          <a:p>
            <a:r>
              <a:rPr lang="en-GB" sz="2000">
                <a:ea typeface="Roboto Slab"/>
                <a:cs typeface="Roboto Slab"/>
              </a:rPr>
              <a:t>The </a:t>
            </a:r>
            <a:r>
              <a:rPr lang="en-GB" sz="2000" err="1">
                <a:ea typeface="Roboto Slab"/>
                <a:cs typeface="Roboto Slab"/>
              </a:rPr>
              <a:t>CoRAY</a:t>
            </a:r>
            <a:r>
              <a:rPr lang="en-GB" sz="2000">
                <a:ea typeface="Roboto Slab"/>
                <a:cs typeface="Roboto Slab"/>
              </a:rPr>
              <a:t> project is </a:t>
            </a:r>
            <a:r>
              <a:rPr lang="en-GB" sz="2000" b="1">
                <a:solidFill>
                  <a:srgbClr val="F44B7E"/>
                </a:solidFill>
                <a:ea typeface="Roboto Slab"/>
                <a:cs typeface="Roboto Slab"/>
              </a:rPr>
              <a:t>working in partnership</a:t>
            </a:r>
            <a:r>
              <a:rPr lang="en-GB" sz="2000">
                <a:ea typeface="Roboto Slab"/>
                <a:cs typeface="Roboto Slab"/>
              </a:rPr>
              <a:t> with the Charlie Waller Trust, a mental health charity, to </a:t>
            </a:r>
            <a:r>
              <a:rPr lang="en-GB" sz="2000" b="1">
                <a:solidFill>
                  <a:srgbClr val="F44B7E"/>
                </a:solidFill>
                <a:ea typeface="Roboto Slab"/>
                <a:cs typeface="Roboto Slab"/>
              </a:rPr>
              <a:t>develop a range of lessons and resources.</a:t>
            </a:r>
          </a:p>
        </p:txBody>
      </p:sp>
      <p:sp>
        <p:nvSpPr>
          <p:cNvPr id="22" name="Title 4">
            <a:extLst>
              <a:ext uri="{FF2B5EF4-FFF2-40B4-BE49-F238E27FC236}">
                <a16:creationId xmlns:a16="http://schemas.microsoft.com/office/drawing/2014/main" id="{F688530E-FCDC-6C48-9333-05560D529611}"/>
              </a:ext>
            </a:extLst>
          </p:cNvPr>
          <p:cNvSpPr txBox="1">
            <a:spLocks/>
          </p:cNvSpPr>
          <p:nvPr/>
        </p:nvSpPr>
        <p:spPr>
          <a:xfrm>
            <a:off x="684213" y="765175"/>
            <a:ext cx="6702816" cy="1344547"/>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000" b="1" i="0" kern="1200" baseline="0">
                <a:solidFill>
                  <a:srgbClr val="005E84"/>
                </a:solidFill>
                <a:latin typeface="Brown"/>
                <a:ea typeface="+mj-ea"/>
                <a:cs typeface="+mj-cs"/>
              </a:defRPr>
            </a:lvl1pPr>
          </a:lstStyle>
          <a:p>
            <a:r>
              <a:rPr lang="en-GB">
                <a:latin typeface="Brown" pitchFamily="2" charset="0"/>
              </a:rPr>
              <a:t>The </a:t>
            </a:r>
            <a:r>
              <a:rPr lang="en-GB" err="1">
                <a:latin typeface="Brown" pitchFamily="2" charset="0"/>
              </a:rPr>
              <a:t>CoRAY</a:t>
            </a:r>
            <a:r>
              <a:rPr lang="en-GB">
                <a:latin typeface="Brown" pitchFamily="2" charset="0"/>
              </a:rPr>
              <a:t> Project with </a:t>
            </a:r>
            <a:br>
              <a:rPr lang="en-GB">
                <a:latin typeface="Brown" pitchFamily="2" charset="0"/>
              </a:rPr>
            </a:br>
            <a:r>
              <a:rPr lang="en-GB">
                <a:latin typeface="Brown" pitchFamily="2" charset="0"/>
              </a:rPr>
              <a:t>the Charlie Waller Trust</a:t>
            </a:r>
          </a:p>
        </p:txBody>
      </p:sp>
    </p:spTree>
    <p:extLst>
      <p:ext uri="{BB962C8B-B14F-4D97-AF65-F5344CB8AC3E}">
        <p14:creationId xmlns:p14="http://schemas.microsoft.com/office/powerpoint/2010/main" val="1235152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1">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6D08EFF-8A78-02CD-2906-D4529E7D8770}"/>
              </a:ext>
            </a:extLst>
          </p:cNvPr>
          <p:cNvPicPr>
            <a:picLocks noChangeAspect="1"/>
          </p:cNvPicPr>
          <p:nvPr/>
        </p:nvPicPr>
        <p:blipFill>
          <a:blip r:embed="rId2"/>
          <a:stretch>
            <a:fillRect/>
          </a:stretch>
        </p:blipFill>
        <p:spPr>
          <a:xfrm>
            <a:off x="0" y="861934"/>
            <a:ext cx="9144000" cy="5134131"/>
          </a:xfrm>
          <a:prstGeom prst="rect">
            <a:avLst/>
          </a:prstGeom>
        </p:spPr>
      </p:pic>
    </p:spTree>
    <p:extLst>
      <p:ext uri="{BB962C8B-B14F-4D97-AF65-F5344CB8AC3E}">
        <p14:creationId xmlns:p14="http://schemas.microsoft.com/office/powerpoint/2010/main" val="2989174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1A792D5-E978-50B3-ED1F-4043FB509172}"/>
              </a:ext>
            </a:extLst>
          </p:cNvPr>
          <p:cNvPicPr>
            <a:picLocks noChangeAspect="1"/>
          </p:cNvPicPr>
          <p:nvPr/>
        </p:nvPicPr>
        <p:blipFill>
          <a:blip r:embed="rId2"/>
          <a:stretch>
            <a:fillRect/>
          </a:stretch>
        </p:blipFill>
        <p:spPr>
          <a:xfrm>
            <a:off x="0" y="864067"/>
            <a:ext cx="9144000" cy="5129865"/>
          </a:xfrm>
          <a:prstGeom prst="rect">
            <a:avLst/>
          </a:prstGeom>
        </p:spPr>
      </p:pic>
    </p:spTree>
    <p:extLst>
      <p:ext uri="{BB962C8B-B14F-4D97-AF65-F5344CB8AC3E}">
        <p14:creationId xmlns:p14="http://schemas.microsoft.com/office/powerpoint/2010/main" val="2490003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B8C1FCF-E71A-591D-D8DC-19F01BA5EA0C}"/>
              </a:ext>
            </a:extLst>
          </p:cNvPr>
          <p:cNvPicPr>
            <a:picLocks noChangeAspect="1"/>
          </p:cNvPicPr>
          <p:nvPr/>
        </p:nvPicPr>
        <p:blipFill>
          <a:blip r:embed="rId2"/>
          <a:stretch>
            <a:fillRect/>
          </a:stretch>
        </p:blipFill>
        <p:spPr>
          <a:xfrm>
            <a:off x="0" y="864067"/>
            <a:ext cx="9144000" cy="5129865"/>
          </a:xfrm>
          <a:prstGeom prst="rect">
            <a:avLst/>
          </a:prstGeom>
        </p:spPr>
      </p:pic>
    </p:spTree>
    <p:extLst>
      <p:ext uri="{BB962C8B-B14F-4D97-AF65-F5344CB8AC3E}">
        <p14:creationId xmlns:p14="http://schemas.microsoft.com/office/powerpoint/2010/main" val="3787491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A65DA3B-AA67-EFF6-8D25-B98B3AB1BEC7}"/>
              </a:ext>
            </a:extLst>
          </p:cNvPr>
          <p:cNvPicPr>
            <a:picLocks noChangeAspect="1"/>
          </p:cNvPicPr>
          <p:nvPr/>
        </p:nvPicPr>
        <p:blipFill>
          <a:blip r:embed="rId2"/>
          <a:stretch>
            <a:fillRect/>
          </a:stretch>
        </p:blipFill>
        <p:spPr>
          <a:xfrm>
            <a:off x="0" y="857054"/>
            <a:ext cx="9144000" cy="5143891"/>
          </a:xfrm>
          <a:prstGeom prst="rect">
            <a:avLst/>
          </a:prstGeom>
        </p:spPr>
      </p:pic>
    </p:spTree>
    <p:extLst>
      <p:ext uri="{BB962C8B-B14F-4D97-AF65-F5344CB8AC3E}">
        <p14:creationId xmlns:p14="http://schemas.microsoft.com/office/powerpoint/2010/main" val="750960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2377419-1C20-3645-AC89-4FE83C22476D}"/>
              </a:ext>
            </a:extLst>
          </p:cNvPr>
          <p:cNvSpPr>
            <a:spLocks noGrp="1"/>
          </p:cNvSpPr>
          <p:nvPr>
            <p:ph type="ctrTitle"/>
          </p:nvPr>
        </p:nvSpPr>
        <p:spPr>
          <a:xfrm>
            <a:off x="1331913" y="993775"/>
            <a:ext cx="5040313" cy="2663825"/>
          </a:xfrm>
        </p:spPr>
        <p:txBody>
          <a:bodyPr/>
          <a:lstStyle/>
          <a:p>
            <a:r>
              <a:rPr lang="en-US">
                <a:latin typeface="Brown" pitchFamily="2" charset="77"/>
              </a:rPr>
              <a:t>Seeking help</a:t>
            </a:r>
          </a:p>
        </p:txBody>
      </p:sp>
    </p:spTree>
    <p:extLst>
      <p:ext uri="{BB962C8B-B14F-4D97-AF65-F5344CB8AC3E}">
        <p14:creationId xmlns:p14="http://schemas.microsoft.com/office/powerpoint/2010/main" val="1894343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047625D8-4DAC-DC47-81F7-BF85C57E58EA}"/>
              </a:ext>
            </a:extLst>
          </p:cNvPr>
          <p:cNvSpPr>
            <a:spLocks noGrp="1"/>
          </p:cNvSpPr>
          <p:nvPr>
            <p:ph idx="1"/>
          </p:nvPr>
        </p:nvSpPr>
        <p:spPr>
          <a:xfrm>
            <a:off x="684213" y="2420937"/>
            <a:ext cx="4217988" cy="3816351"/>
          </a:xfrm>
        </p:spPr>
        <p:txBody>
          <a:bodyPr/>
          <a:lstStyle/>
          <a:p>
            <a:r>
              <a:rPr lang="en-GB" sz="2200" b="0">
                <a:solidFill>
                  <a:srgbClr val="005E84"/>
                </a:solidFill>
                <a:latin typeface="Roboto Slab" pitchFamily="2" charset="0"/>
                <a:ea typeface="Roboto Slab" pitchFamily="2" charset="0"/>
              </a:rPr>
              <a:t>When and why might it be </a:t>
            </a:r>
            <a:r>
              <a:rPr lang="en-GB" sz="2200" b="1">
                <a:solidFill>
                  <a:srgbClr val="769D91"/>
                </a:solidFill>
                <a:latin typeface="Roboto Slab" pitchFamily="2" charset="0"/>
                <a:ea typeface="Roboto Slab" pitchFamily="2" charset="0"/>
              </a:rPr>
              <a:t>HELPFUL</a:t>
            </a:r>
            <a:r>
              <a:rPr lang="en-GB" sz="2200" b="0">
                <a:solidFill>
                  <a:srgbClr val="005E84"/>
                </a:solidFill>
                <a:latin typeface="Roboto Slab" pitchFamily="2" charset="0"/>
                <a:ea typeface="Roboto Slab" pitchFamily="2" charset="0"/>
              </a:rPr>
              <a:t> to talk about finding </a:t>
            </a:r>
            <a:r>
              <a:rPr lang="en-GB" sz="2200" b="1">
                <a:solidFill>
                  <a:srgbClr val="769D91"/>
                </a:solidFill>
                <a:latin typeface="Roboto Slab" pitchFamily="2" charset="0"/>
                <a:ea typeface="Roboto Slab" pitchFamily="2" charset="0"/>
              </a:rPr>
              <a:t>ADDITIONAL SUPPORT</a:t>
            </a:r>
            <a:r>
              <a:rPr lang="en-GB" sz="2200" b="0">
                <a:solidFill>
                  <a:srgbClr val="005E84"/>
                </a:solidFill>
                <a:latin typeface="Roboto Slab" pitchFamily="2" charset="0"/>
                <a:ea typeface="Roboto Slab" pitchFamily="2" charset="0"/>
              </a:rPr>
              <a:t>?</a:t>
            </a:r>
          </a:p>
        </p:txBody>
      </p:sp>
      <p:pic>
        <p:nvPicPr>
          <p:cNvPr id="2" name="Graphic 1">
            <a:extLst>
              <a:ext uri="{FF2B5EF4-FFF2-40B4-BE49-F238E27FC236}">
                <a16:creationId xmlns:a16="http://schemas.microsoft.com/office/drawing/2014/main" id="{B2CBE9B0-91F3-EBFF-0789-72813C8379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688844" y="1855787"/>
            <a:ext cx="4876800" cy="4368800"/>
          </a:xfrm>
          <a:prstGeom prst="rect">
            <a:avLst/>
          </a:prstGeom>
        </p:spPr>
      </p:pic>
    </p:spTree>
    <p:extLst>
      <p:ext uri="{BB962C8B-B14F-4D97-AF65-F5344CB8AC3E}">
        <p14:creationId xmlns:p14="http://schemas.microsoft.com/office/powerpoint/2010/main" val="3288280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2B02AD8-2A7C-7A14-5F00-4084A676AF32}"/>
              </a:ext>
            </a:extLst>
          </p:cNvPr>
          <p:cNvPicPr>
            <a:picLocks noChangeAspect="1"/>
          </p:cNvPicPr>
          <p:nvPr/>
        </p:nvPicPr>
        <p:blipFill>
          <a:blip r:embed="rId2"/>
          <a:stretch>
            <a:fillRect/>
          </a:stretch>
        </p:blipFill>
        <p:spPr>
          <a:xfrm>
            <a:off x="0" y="1167616"/>
            <a:ext cx="9144000" cy="5127885"/>
          </a:xfrm>
          <a:prstGeom prst="rect">
            <a:avLst/>
          </a:prstGeom>
        </p:spPr>
      </p:pic>
    </p:spTree>
    <p:extLst>
      <p:ext uri="{BB962C8B-B14F-4D97-AF65-F5344CB8AC3E}">
        <p14:creationId xmlns:p14="http://schemas.microsoft.com/office/powerpoint/2010/main" val="3397077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3B8433C-9775-6142-983F-DB2593950E8F}"/>
              </a:ext>
            </a:extLst>
          </p:cNvPr>
          <p:cNvSpPr>
            <a:spLocks noGrp="1"/>
          </p:cNvSpPr>
          <p:nvPr>
            <p:ph type="title"/>
          </p:nvPr>
        </p:nvSpPr>
        <p:spPr/>
        <p:txBody>
          <a:bodyPr/>
          <a:lstStyle/>
          <a:p>
            <a:r>
              <a:rPr lang="en-US"/>
              <a:t>Speak out</a:t>
            </a:r>
          </a:p>
        </p:txBody>
      </p:sp>
      <p:sp>
        <p:nvSpPr>
          <p:cNvPr id="7" name="Content Placeholder 6">
            <a:extLst>
              <a:ext uri="{FF2B5EF4-FFF2-40B4-BE49-F238E27FC236}">
                <a16:creationId xmlns:a16="http://schemas.microsoft.com/office/drawing/2014/main" id="{0752303B-1AE4-A34B-A108-FEFAB1294F96}"/>
              </a:ext>
            </a:extLst>
          </p:cNvPr>
          <p:cNvSpPr>
            <a:spLocks noGrp="1"/>
          </p:cNvSpPr>
          <p:nvPr>
            <p:ph idx="1"/>
          </p:nvPr>
        </p:nvSpPr>
        <p:spPr>
          <a:xfrm>
            <a:off x="684212" y="1593056"/>
            <a:ext cx="6365007" cy="3816351"/>
          </a:xfrm>
        </p:spPr>
        <p:txBody>
          <a:bodyPr vert="horz" lIns="0" tIns="0" rIns="0" bIns="0" rtlCol="0" anchor="t">
            <a:normAutofit/>
          </a:bodyPr>
          <a:lstStyle/>
          <a:p>
            <a:r>
              <a:rPr lang="en-US" b="1"/>
              <a:t>Think about who you could talk to inside and outside of school:</a:t>
            </a:r>
            <a:endParaRPr lang="en-US" b="1">
              <a:ea typeface="Roboto Slab"/>
            </a:endParaRPr>
          </a:p>
          <a:p>
            <a:pPr marL="342900" indent="-342900">
              <a:buFont typeface="Arial" panose="020B0604020202020204" pitchFamily="34" charset="0"/>
              <a:buChar char="•"/>
            </a:pPr>
            <a:r>
              <a:rPr lang="en-US"/>
              <a:t>Talk to a friend</a:t>
            </a:r>
          </a:p>
          <a:p>
            <a:pPr marL="342900" indent="-342900">
              <a:buFont typeface="Arial" panose="020B0604020202020204" pitchFamily="34" charset="0"/>
              <a:buChar char="•"/>
            </a:pPr>
            <a:r>
              <a:rPr lang="en-US"/>
              <a:t>Call ChildLine/visit online</a:t>
            </a:r>
          </a:p>
          <a:p>
            <a:pPr marL="342900" indent="-342900">
              <a:buFont typeface="Arial" panose="020B0604020202020204" pitchFamily="34" charset="0"/>
              <a:buChar char="•"/>
            </a:pPr>
            <a:r>
              <a:rPr lang="en-US"/>
              <a:t>Speak to a trusted family member</a:t>
            </a:r>
          </a:p>
          <a:p>
            <a:pPr marL="342900" indent="-342900">
              <a:buFont typeface="Arial" panose="020B0604020202020204" pitchFamily="34" charset="0"/>
              <a:buChar char="•"/>
            </a:pPr>
            <a:r>
              <a:rPr lang="en-US"/>
              <a:t>Talk to a teacher/school staff member</a:t>
            </a:r>
          </a:p>
          <a:p>
            <a:pPr marL="342900" indent="-342900">
              <a:buFont typeface="Arial" panose="020B0604020202020204" pitchFamily="34" charset="0"/>
              <a:buChar char="•"/>
            </a:pPr>
            <a:r>
              <a:rPr lang="en-US"/>
              <a:t>Speak to a trusted adult</a:t>
            </a:r>
          </a:p>
          <a:p>
            <a:pPr marL="342900" indent="-342900">
              <a:buFont typeface="Arial" panose="020B0604020202020204" pitchFamily="34" charset="0"/>
              <a:buChar char="•"/>
            </a:pPr>
            <a:r>
              <a:rPr lang="en-US"/>
              <a:t>Speak to a counsellor</a:t>
            </a:r>
          </a:p>
        </p:txBody>
      </p:sp>
      <p:grpSp>
        <p:nvGrpSpPr>
          <p:cNvPr id="12" name="Group 11">
            <a:extLst>
              <a:ext uri="{FF2B5EF4-FFF2-40B4-BE49-F238E27FC236}">
                <a16:creationId xmlns:a16="http://schemas.microsoft.com/office/drawing/2014/main" id="{429D9483-7E39-7721-EA82-D1F04400C334}"/>
              </a:ext>
            </a:extLst>
          </p:cNvPr>
          <p:cNvGrpSpPr/>
          <p:nvPr/>
        </p:nvGrpSpPr>
        <p:grpSpPr>
          <a:xfrm>
            <a:off x="489072" y="4725214"/>
            <a:ext cx="8444061" cy="1833802"/>
            <a:chOff x="489072" y="4725214"/>
            <a:chExt cx="8444061" cy="1833802"/>
          </a:xfrm>
        </p:grpSpPr>
        <p:grpSp>
          <p:nvGrpSpPr>
            <p:cNvPr id="2" name="Group 1">
              <a:extLst>
                <a:ext uri="{FF2B5EF4-FFF2-40B4-BE49-F238E27FC236}">
                  <a16:creationId xmlns:a16="http://schemas.microsoft.com/office/drawing/2014/main" id="{21D26268-0B22-D006-B58C-93192A3A4E2A}"/>
                </a:ext>
              </a:extLst>
            </p:cNvPr>
            <p:cNvGrpSpPr/>
            <p:nvPr/>
          </p:nvGrpSpPr>
          <p:grpSpPr>
            <a:xfrm>
              <a:off x="651818" y="4725214"/>
              <a:ext cx="8281315" cy="1626520"/>
              <a:chOff x="572173" y="4894483"/>
              <a:chExt cx="8281315" cy="1626520"/>
            </a:xfrm>
          </p:grpSpPr>
          <p:sp>
            <p:nvSpPr>
              <p:cNvPr id="24" name="Rectangle 23">
                <a:extLst>
                  <a:ext uri="{FF2B5EF4-FFF2-40B4-BE49-F238E27FC236}">
                    <a16:creationId xmlns:a16="http://schemas.microsoft.com/office/drawing/2014/main" id="{41AAE128-FCAE-30AC-5DE7-3FB62FD9FF84}"/>
                  </a:ext>
                </a:extLst>
              </p:cNvPr>
              <p:cNvSpPr/>
              <p:nvPr/>
            </p:nvSpPr>
            <p:spPr>
              <a:xfrm>
                <a:off x="669925" y="4894483"/>
                <a:ext cx="8183563" cy="16265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Content Placeholder 2">
                <a:extLst>
                  <a:ext uri="{FF2B5EF4-FFF2-40B4-BE49-F238E27FC236}">
                    <a16:creationId xmlns:a16="http://schemas.microsoft.com/office/drawing/2014/main" id="{DF58AB7F-9AE8-034A-BED2-295D68E7FA33}"/>
                  </a:ext>
                </a:extLst>
              </p:cNvPr>
              <p:cNvSpPr txBox="1">
                <a:spLocks/>
              </p:cNvSpPr>
              <p:nvPr/>
            </p:nvSpPr>
            <p:spPr>
              <a:xfrm>
                <a:off x="606303" y="5087174"/>
                <a:ext cx="7768908" cy="732591"/>
              </a:xfrm>
              <a:prstGeom prst="rect">
                <a:avLst/>
              </a:prstGeom>
            </p:spPr>
            <p:txBody>
              <a:bodyPr vert="horz" lIns="0" tIns="0" rIns="0" bIns="0" rtlCol="0">
                <a:norm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Remember, if difficulties are causing distress or interfering with daily life, it’s important to </a:t>
                </a:r>
                <a:r>
                  <a:rPr lang="en-US">
                    <a:solidFill>
                      <a:srgbClr val="EF811B"/>
                    </a:solidFill>
                  </a:rPr>
                  <a:t>SEEK HELP</a:t>
                </a:r>
                <a:r>
                  <a:rPr lang="en-US"/>
                  <a:t>.</a:t>
                </a:r>
              </a:p>
            </p:txBody>
          </p:sp>
          <p:pic>
            <p:nvPicPr>
              <p:cNvPr id="5" name="Picture 2">
                <a:extLst>
                  <a:ext uri="{FF2B5EF4-FFF2-40B4-BE49-F238E27FC236}">
                    <a16:creationId xmlns:a16="http://schemas.microsoft.com/office/drawing/2014/main" id="{A4115315-CB7C-2B4E-9F4B-6BE5D3F962E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216504" y="5961741"/>
                <a:ext cx="1253328" cy="5249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7">
                <a:hlinkClick r:id="rId4"/>
                <a:extLst>
                  <a:ext uri="{FF2B5EF4-FFF2-40B4-BE49-F238E27FC236}">
                    <a16:creationId xmlns:a16="http://schemas.microsoft.com/office/drawing/2014/main" id="{BDD34B5A-8A2B-684A-872C-BF565E76C02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200922" y="5915862"/>
                <a:ext cx="1164286" cy="600095"/>
              </a:xfrm>
              <a:prstGeom prst="rect">
                <a:avLst/>
              </a:prstGeom>
            </p:spPr>
          </p:pic>
          <p:pic>
            <p:nvPicPr>
              <p:cNvPr id="9" name="Picture 3" descr="Diagram&#10;&#10;Description automatically generated">
                <a:extLst>
                  <a:ext uri="{FF2B5EF4-FFF2-40B4-BE49-F238E27FC236}">
                    <a16:creationId xmlns:a16="http://schemas.microsoft.com/office/drawing/2014/main" id="{C5F2BFB1-81C2-E94A-9F9A-12477B74CB7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72173" y="5910985"/>
                <a:ext cx="1446249" cy="608086"/>
              </a:xfrm>
              <a:prstGeom prst="rect">
                <a:avLst/>
              </a:prstGeom>
            </p:spPr>
          </p:pic>
          <p:pic>
            <p:nvPicPr>
              <p:cNvPr id="10" name="Picture 7" descr="Text&#10;&#10;Description automatically generated">
                <a:extLst>
                  <a:ext uri="{FF2B5EF4-FFF2-40B4-BE49-F238E27FC236}">
                    <a16:creationId xmlns:a16="http://schemas.microsoft.com/office/drawing/2014/main" id="{12D0E720-BAEE-8C4D-966A-031CA207C68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507534" y="5943875"/>
                <a:ext cx="1563343" cy="554201"/>
              </a:xfrm>
              <a:prstGeom prst="rect">
                <a:avLst/>
              </a:prstGeom>
            </p:spPr>
          </p:pic>
          <p:pic>
            <p:nvPicPr>
              <p:cNvPr id="11" name="Picture 9">
                <a:extLst>
                  <a:ext uri="{FF2B5EF4-FFF2-40B4-BE49-F238E27FC236}">
                    <a16:creationId xmlns:a16="http://schemas.microsoft.com/office/drawing/2014/main" id="{1C8A538B-AFFF-644B-837D-C5A71F052915}"/>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786494" y="5991958"/>
                <a:ext cx="1563343" cy="475427"/>
              </a:xfrm>
              <a:prstGeom prst="rect">
                <a:avLst/>
              </a:prstGeom>
            </p:spPr>
          </p:pic>
        </p:grpSp>
        <p:pic>
          <p:nvPicPr>
            <p:cNvPr id="3" name="Graphic 2">
              <a:extLst>
                <a:ext uri="{FF2B5EF4-FFF2-40B4-BE49-F238E27FC236}">
                  <a16:creationId xmlns:a16="http://schemas.microsoft.com/office/drawing/2014/main" id="{776C3D97-45BC-DAB8-3830-7736BA196DE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89072" y="4741976"/>
              <a:ext cx="8317476" cy="1817040"/>
            </a:xfrm>
            <a:prstGeom prst="rect">
              <a:avLst/>
            </a:prstGeom>
          </p:spPr>
        </p:pic>
      </p:grpSp>
    </p:spTree>
    <p:extLst>
      <p:ext uri="{BB962C8B-B14F-4D97-AF65-F5344CB8AC3E}">
        <p14:creationId xmlns:p14="http://schemas.microsoft.com/office/powerpoint/2010/main" val="915619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880A9C-B518-6742-9BE9-EC014A414ABF}"/>
              </a:ext>
            </a:extLst>
          </p:cNvPr>
          <p:cNvSpPr>
            <a:spLocks noGrp="1"/>
          </p:cNvSpPr>
          <p:nvPr>
            <p:ph type="title"/>
          </p:nvPr>
        </p:nvSpPr>
        <p:spPr/>
        <p:txBody>
          <a:bodyPr/>
          <a:lstStyle/>
          <a:p>
            <a:r>
              <a:rPr lang="en-US"/>
              <a:t>Supporting a friend</a:t>
            </a:r>
          </a:p>
        </p:txBody>
      </p:sp>
      <p:sp>
        <p:nvSpPr>
          <p:cNvPr id="3" name="Content Placeholder 2">
            <a:extLst>
              <a:ext uri="{FF2B5EF4-FFF2-40B4-BE49-F238E27FC236}">
                <a16:creationId xmlns:a16="http://schemas.microsoft.com/office/drawing/2014/main" id="{BE34B69A-4404-4846-8765-84F5397E0F96}"/>
              </a:ext>
            </a:extLst>
          </p:cNvPr>
          <p:cNvSpPr>
            <a:spLocks noGrp="1"/>
          </p:cNvSpPr>
          <p:nvPr>
            <p:ph idx="1"/>
          </p:nvPr>
        </p:nvSpPr>
        <p:spPr>
          <a:xfrm>
            <a:off x="611060" y="1378521"/>
            <a:ext cx="5688013" cy="3631629"/>
          </a:xfrm>
        </p:spPr>
        <p:txBody>
          <a:bodyPr vert="horz" lIns="0" tIns="0" rIns="0" bIns="0" rtlCol="0" anchor="t">
            <a:noAutofit/>
          </a:bodyPr>
          <a:lstStyle/>
          <a:p>
            <a:pPr marL="342900" indent="-342900">
              <a:buFont typeface="Arial"/>
              <a:buChar char="•"/>
            </a:pPr>
            <a:endParaRPr lang="en-GB" sz="2600">
              <a:latin typeface="Roboto Slab" pitchFamily="2" charset="0"/>
              <a:cs typeface="Roboto Slab"/>
            </a:endParaRPr>
          </a:p>
          <a:p>
            <a:pPr marL="342900" lvl="1" indent="-342900"/>
            <a:r>
              <a:rPr lang="en-GB" sz="2400">
                <a:ea typeface="Roboto Slab"/>
              </a:rPr>
              <a:t>Listen </a:t>
            </a:r>
            <a:endParaRPr lang="en-GB" sz="2400">
              <a:cs typeface="Roboto Slab"/>
            </a:endParaRPr>
          </a:p>
          <a:p>
            <a:pPr marL="342900" lvl="1" indent="-342900"/>
            <a:r>
              <a:rPr lang="en-GB" sz="2400">
                <a:ea typeface="Roboto Slab"/>
              </a:rPr>
              <a:t>Try to understand their point of view</a:t>
            </a:r>
            <a:endParaRPr lang="en-GB" sz="2400">
              <a:cs typeface="Roboto Slab"/>
            </a:endParaRPr>
          </a:p>
          <a:p>
            <a:pPr marL="342900" lvl="1" indent="-342900"/>
            <a:r>
              <a:rPr lang="en-GB" sz="2400">
                <a:ea typeface="Roboto Slab"/>
              </a:rPr>
              <a:t>Try not to judge </a:t>
            </a:r>
            <a:endParaRPr lang="en-GB" sz="2400">
              <a:cs typeface="Roboto Slab"/>
            </a:endParaRPr>
          </a:p>
          <a:p>
            <a:pPr marL="342900" lvl="1" indent="-342900"/>
            <a:r>
              <a:rPr lang="en-GB" sz="2400">
                <a:ea typeface="Roboto Slab"/>
              </a:rPr>
              <a:t>Encourage a friend to seek help if needed</a:t>
            </a:r>
            <a:endParaRPr lang="en-GB" sz="2400">
              <a:cs typeface="Roboto Slab"/>
            </a:endParaRPr>
          </a:p>
          <a:p>
            <a:pPr marL="342900" lvl="1" indent="-342900"/>
            <a:r>
              <a:rPr lang="en-GB" sz="2400">
                <a:ea typeface="Roboto Slab"/>
              </a:rPr>
              <a:t>If you feel comfortable go with them if they are worried/unsure</a:t>
            </a:r>
            <a:endParaRPr lang="en-GB" sz="2400">
              <a:ea typeface="Roboto Slab"/>
              <a:cs typeface="Roboto Slab"/>
            </a:endParaRPr>
          </a:p>
          <a:p>
            <a:pPr marL="342900" lvl="1" indent="-342900"/>
            <a:r>
              <a:rPr lang="en-GB" sz="2400">
                <a:ea typeface="Roboto Slab"/>
              </a:rPr>
              <a:t>If you are worried, share this with a trusted adult </a:t>
            </a:r>
            <a:endParaRPr lang="en-GB" sz="2400">
              <a:ea typeface="Roboto Slab"/>
              <a:cs typeface="Roboto Slab"/>
            </a:endParaRPr>
          </a:p>
          <a:p>
            <a:pPr marL="342900" lvl="1" indent="-342900"/>
            <a:r>
              <a:rPr lang="en-GB" sz="2400">
                <a:ea typeface="Roboto Slab"/>
              </a:rPr>
              <a:t>Check in with your friend </a:t>
            </a:r>
            <a:endParaRPr lang="en-GB" sz="2400">
              <a:cs typeface="Roboto Slab"/>
            </a:endParaRPr>
          </a:p>
          <a:p>
            <a:pPr marL="342900" indent="-342900">
              <a:buFont typeface="Arial"/>
              <a:buChar char="•"/>
            </a:pPr>
            <a:endParaRPr lang="en-GB"/>
          </a:p>
        </p:txBody>
      </p:sp>
    </p:spTree>
    <p:extLst>
      <p:ext uri="{BB962C8B-B14F-4D97-AF65-F5344CB8AC3E}">
        <p14:creationId xmlns:p14="http://schemas.microsoft.com/office/powerpoint/2010/main" val="4289285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B84A13D5-BFCD-0674-20FE-F118ABA6E17E}"/>
              </a:ext>
            </a:extLst>
          </p:cNvPr>
          <p:cNvGrpSpPr/>
          <p:nvPr/>
        </p:nvGrpSpPr>
        <p:grpSpPr>
          <a:xfrm>
            <a:off x="531602" y="5633131"/>
            <a:ext cx="5726306" cy="610453"/>
            <a:chOff x="448786" y="4805752"/>
            <a:chExt cx="8246428" cy="1849689"/>
          </a:xfrm>
        </p:grpSpPr>
        <p:sp>
          <p:nvSpPr>
            <p:cNvPr id="18" name="Rectangle 17">
              <a:extLst>
                <a:ext uri="{FF2B5EF4-FFF2-40B4-BE49-F238E27FC236}">
                  <a16:creationId xmlns:a16="http://schemas.microsoft.com/office/drawing/2014/main" id="{F1F627E0-C846-CF1F-825D-6973B3159B71}"/>
                </a:ext>
              </a:extLst>
            </p:cNvPr>
            <p:cNvSpPr/>
            <p:nvPr/>
          </p:nvSpPr>
          <p:spPr>
            <a:xfrm>
              <a:off x="448786" y="4826073"/>
              <a:ext cx="8182696" cy="17677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descr="A picture containing text&#10;&#10;Description automatically generated">
              <a:extLst>
                <a:ext uri="{FF2B5EF4-FFF2-40B4-BE49-F238E27FC236}">
                  <a16:creationId xmlns:a16="http://schemas.microsoft.com/office/drawing/2014/main" id="{9705360C-AE28-5039-268D-142F598F87F8}"/>
                </a:ext>
              </a:extLst>
            </p:cNvPr>
            <p:cNvPicPr>
              <a:picLocks noChangeAspect="1"/>
            </p:cNvPicPr>
            <p:nvPr/>
          </p:nvPicPr>
          <p:blipFill>
            <a:blip r:embed="rId2"/>
            <a:stretch>
              <a:fillRect/>
            </a:stretch>
          </p:blipFill>
          <p:spPr>
            <a:xfrm>
              <a:off x="512518" y="4805752"/>
              <a:ext cx="8182696" cy="1849689"/>
            </a:xfrm>
            <a:prstGeom prst="rect">
              <a:avLst/>
            </a:prstGeom>
          </p:spPr>
        </p:pic>
      </p:grpSp>
      <p:grpSp>
        <p:nvGrpSpPr>
          <p:cNvPr id="2" name="Group 1">
            <a:extLst>
              <a:ext uri="{FF2B5EF4-FFF2-40B4-BE49-F238E27FC236}">
                <a16:creationId xmlns:a16="http://schemas.microsoft.com/office/drawing/2014/main" id="{127DEF6D-B56C-897D-941E-52B70C89EAF7}"/>
              </a:ext>
            </a:extLst>
          </p:cNvPr>
          <p:cNvGrpSpPr/>
          <p:nvPr/>
        </p:nvGrpSpPr>
        <p:grpSpPr>
          <a:xfrm>
            <a:off x="512748" y="1934996"/>
            <a:ext cx="5726306" cy="959179"/>
            <a:chOff x="448786" y="4805752"/>
            <a:chExt cx="8246428" cy="1849689"/>
          </a:xfrm>
        </p:grpSpPr>
        <p:sp>
          <p:nvSpPr>
            <p:cNvPr id="4" name="Rectangle 3">
              <a:extLst>
                <a:ext uri="{FF2B5EF4-FFF2-40B4-BE49-F238E27FC236}">
                  <a16:creationId xmlns:a16="http://schemas.microsoft.com/office/drawing/2014/main" id="{9A2B761E-CCAC-5BA7-D398-ED2885339A16}"/>
                </a:ext>
              </a:extLst>
            </p:cNvPr>
            <p:cNvSpPr/>
            <p:nvPr/>
          </p:nvSpPr>
          <p:spPr>
            <a:xfrm>
              <a:off x="448786" y="4826073"/>
              <a:ext cx="8182696" cy="17677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picture containing text&#10;&#10;Description automatically generated">
              <a:extLst>
                <a:ext uri="{FF2B5EF4-FFF2-40B4-BE49-F238E27FC236}">
                  <a16:creationId xmlns:a16="http://schemas.microsoft.com/office/drawing/2014/main" id="{96901A37-5A8F-3591-65C9-23809EC9C09A}"/>
                </a:ext>
              </a:extLst>
            </p:cNvPr>
            <p:cNvPicPr>
              <a:picLocks noChangeAspect="1"/>
            </p:cNvPicPr>
            <p:nvPr/>
          </p:nvPicPr>
          <p:blipFill>
            <a:blip r:embed="rId2"/>
            <a:stretch>
              <a:fillRect/>
            </a:stretch>
          </p:blipFill>
          <p:spPr>
            <a:xfrm>
              <a:off x="512518" y="4805752"/>
              <a:ext cx="8182696" cy="1849689"/>
            </a:xfrm>
            <a:prstGeom prst="rect">
              <a:avLst/>
            </a:prstGeom>
          </p:spPr>
        </p:pic>
      </p:grpSp>
      <p:grpSp>
        <p:nvGrpSpPr>
          <p:cNvPr id="8" name="Group 7">
            <a:extLst>
              <a:ext uri="{FF2B5EF4-FFF2-40B4-BE49-F238E27FC236}">
                <a16:creationId xmlns:a16="http://schemas.microsoft.com/office/drawing/2014/main" id="{A8C2421F-5D0E-EF24-CF21-7636493F559B}"/>
              </a:ext>
            </a:extLst>
          </p:cNvPr>
          <p:cNvGrpSpPr/>
          <p:nvPr/>
        </p:nvGrpSpPr>
        <p:grpSpPr>
          <a:xfrm>
            <a:off x="509475" y="3069072"/>
            <a:ext cx="5726306" cy="959179"/>
            <a:chOff x="448786" y="4805752"/>
            <a:chExt cx="8246428" cy="1849689"/>
          </a:xfrm>
        </p:grpSpPr>
        <p:sp>
          <p:nvSpPr>
            <p:cNvPr id="9" name="Rectangle 8">
              <a:extLst>
                <a:ext uri="{FF2B5EF4-FFF2-40B4-BE49-F238E27FC236}">
                  <a16:creationId xmlns:a16="http://schemas.microsoft.com/office/drawing/2014/main" id="{1685708A-2BD9-8014-D836-622AC5C445EA}"/>
                </a:ext>
              </a:extLst>
            </p:cNvPr>
            <p:cNvSpPr/>
            <p:nvPr/>
          </p:nvSpPr>
          <p:spPr>
            <a:xfrm>
              <a:off x="448786" y="4826073"/>
              <a:ext cx="8182696" cy="17677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picture containing text&#10;&#10;Description automatically generated">
              <a:extLst>
                <a:ext uri="{FF2B5EF4-FFF2-40B4-BE49-F238E27FC236}">
                  <a16:creationId xmlns:a16="http://schemas.microsoft.com/office/drawing/2014/main" id="{AD8F7033-C90A-F2C6-31A6-8C9B7F8B7220}"/>
                </a:ext>
              </a:extLst>
            </p:cNvPr>
            <p:cNvPicPr>
              <a:picLocks noChangeAspect="1"/>
            </p:cNvPicPr>
            <p:nvPr/>
          </p:nvPicPr>
          <p:blipFill>
            <a:blip r:embed="rId2"/>
            <a:stretch>
              <a:fillRect/>
            </a:stretch>
          </p:blipFill>
          <p:spPr>
            <a:xfrm>
              <a:off x="512518" y="4805752"/>
              <a:ext cx="8182696" cy="1849689"/>
            </a:xfrm>
            <a:prstGeom prst="rect">
              <a:avLst/>
            </a:prstGeom>
          </p:spPr>
        </p:pic>
      </p:grpSp>
      <p:grpSp>
        <p:nvGrpSpPr>
          <p:cNvPr id="11" name="Group 10">
            <a:extLst>
              <a:ext uri="{FF2B5EF4-FFF2-40B4-BE49-F238E27FC236}">
                <a16:creationId xmlns:a16="http://schemas.microsoft.com/office/drawing/2014/main" id="{67B35940-34BB-0314-4760-811E433BD54C}"/>
              </a:ext>
            </a:extLst>
          </p:cNvPr>
          <p:cNvGrpSpPr/>
          <p:nvPr/>
        </p:nvGrpSpPr>
        <p:grpSpPr>
          <a:xfrm>
            <a:off x="542506" y="4197035"/>
            <a:ext cx="5726306" cy="1278669"/>
            <a:chOff x="448786" y="4805752"/>
            <a:chExt cx="8246428" cy="1849689"/>
          </a:xfrm>
        </p:grpSpPr>
        <p:sp>
          <p:nvSpPr>
            <p:cNvPr id="12" name="Rectangle 11">
              <a:extLst>
                <a:ext uri="{FF2B5EF4-FFF2-40B4-BE49-F238E27FC236}">
                  <a16:creationId xmlns:a16="http://schemas.microsoft.com/office/drawing/2014/main" id="{B500561A-D744-0C70-FB40-1B3C86D7C36C}"/>
                </a:ext>
              </a:extLst>
            </p:cNvPr>
            <p:cNvSpPr/>
            <p:nvPr/>
          </p:nvSpPr>
          <p:spPr>
            <a:xfrm>
              <a:off x="448786" y="4826073"/>
              <a:ext cx="8182696" cy="17677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A picture containing text&#10;&#10;Description automatically generated">
              <a:extLst>
                <a:ext uri="{FF2B5EF4-FFF2-40B4-BE49-F238E27FC236}">
                  <a16:creationId xmlns:a16="http://schemas.microsoft.com/office/drawing/2014/main" id="{C71A2839-29E5-9CB9-A06E-9814D3CD9693}"/>
                </a:ext>
              </a:extLst>
            </p:cNvPr>
            <p:cNvPicPr>
              <a:picLocks noChangeAspect="1"/>
            </p:cNvPicPr>
            <p:nvPr/>
          </p:nvPicPr>
          <p:blipFill>
            <a:blip r:embed="rId2"/>
            <a:stretch>
              <a:fillRect/>
            </a:stretch>
          </p:blipFill>
          <p:spPr>
            <a:xfrm>
              <a:off x="512518" y="4805752"/>
              <a:ext cx="8182696" cy="1849689"/>
            </a:xfrm>
            <a:prstGeom prst="rect">
              <a:avLst/>
            </a:prstGeom>
          </p:spPr>
        </p:pic>
      </p:grpSp>
      <p:sp>
        <p:nvSpPr>
          <p:cNvPr id="21" name="Title 2">
            <a:extLst>
              <a:ext uri="{FF2B5EF4-FFF2-40B4-BE49-F238E27FC236}">
                <a16:creationId xmlns:a16="http://schemas.microsoft.com/office/drawing/2014/main" id="{9F8E608F-5C1F-6B49-A69C-29C00C8D1E2E}"/>
              </a:ext>
            </a:extLst>
          </p:cNvPr>
          <p:cNvSpPr>
            <a:spLocks noGrp="1"/>
          </p:cNvSpPr>
          <p:nvPr>
            <p:ph type="title"/>
          </p:nvPr>
        </p:nvSpPr>
        <p:spPr/>
        <p:txBody>
          <a:bodyPr/>
          <a:lstStyle/>
          <a:p>
            <a:r>
              <a:rPr lang="en-GB" sz="3500">
                <a:solidFill>
                  <a:srgbClr val="005E84"/>
                </a:solidFill>
                <a:latin typeface="Brown" pitchFamily="2" charset="0"/>
              </a:rPr>
              <a:t>Can I?</a:t>
            </a:r>
          </a:p>
        </p:txBody>
      </p:sp>
      <p:sp>
        <p:nvSpPr>
          <p:cNvPr id="6" name="Content Placeholder 4">
            <a:extLst>
              <a:ext uri="{FF2B5EF4-FFF2-40B4-BE49-F238E27FC236}">
                <a16:creationId xmlns:a16="http://schemas.microsoft.com/office/drawing/2014/main" id="{5DF17589-9C01-60C0-FAE9-178658FC7ACB}"/>
              </a:ext>
            </a:extLst>
          </p:cNvPr>
          <p:cNvSpPr txBox="1">
            <a:spLocks/>
          </p:cNvSpPr>
          <p:nvPr/>
        </p:nvSpPr>
        <p:spPr>
          <a:xfrm>
            <a:off x="684213" y="3183702"/>
            <a:ext cx="5529589" cy="893832"/>
          </a:xfrm>
          <a:prstGeom prst="rect">
            <a:avLst/>
          </a:prstGeom>
        </p:spPr>
        <p:txBody>
          <a:bodyPr vert="horz" lIns="0" tIns="0" rIns="0" bIns="0" rtlCol="0">
            <a:norm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GB" sz="2400" b="1">
                <a:latin typeface="Brown" pitchFamily="2" charset="0"/>
              </a:rPr>
              <a:t>RECOGNISE</a:t>
            </a:r>
            <a:r>
              <a:rPr lang="en-GB" sz="2000">
                <a:latin typeface="Roboto Slab"/>
                <a:ea typeface="Roboto Slab" pitchFamily="2" charset="0"/>
              </a:rPr>
              <a:t> the signs that someone is feeling lonely, isolated and disconnected</a:t>
            </a:r>
          </a:p>
        </p:txBody>
      </p:sp>
      <p:sp>
        <p:nvSpPr>
          <p:cNvPr id="14" name="Content Placeholder 4">
            <a:extLst>
              <a:ext uri="{FF2B5EF4-FFF2-40B4-BE49-F238E27FC236}">
                <a16:creationId xmlns:a16="http://schemas.microsoft.com/office/drawing/2014/main" id="{ADB88031-11C3-EBD6-150D-97EFF9EDB766}"/>
              </a:ext>
            </a:extLst>
          </p:cNvPr>
          <p:cNvSpPr txBox="1">
            <a:spLocks/>
          </p:cNvSpPr>
          <p:nvPr/>
        </p:nvSpPr>
        <p:spPr>
          <a:xfrm>
            <a:off x="684209" y="4316362"/>
            <a:ext cx="5688012" cy="1131732"/>
          </a:xfrm>
          <a:prstGeom prst="rect">
            <a:avLst/>
          </a:prstGeom>
        </p:spPr>
        <p:txBody>
          <a:bodyPr vert="horz" lIns="0" tIns="0" rIns="0" bIns="0" rtlCol="0">
            <a:norm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GB" sz="2400" b="1">
                <a:latin typeface="Brown" pitchFamily="2" charset="0"/>
              </a:rPr>
              <a:t>DEVELOP</a:t>
            </a:r>
            <a:r>
              <a:rPr lang="en-GB" sz="2000">
                <a:latin typeface="Roboto Slab"/>
                <a:ea typeface="Roboto Slab" pitchFamily="2" charset="0"/>
              </a:rPr>
              <a:t> an understanding of the </a:t>
            </a:r>
            <a:r>
              <a:rPr lang="en-GB" sz="2000" err="1">
                <a:latin typeface="Roboto Slab"/>
                <a:ea typeface="Roboto Slab" pitchFamily="2" charset="0"/>
              </a:rPr>
              <a:t>CoRAY</a:t>
            </a:r>
            <a:r>
              <a:rPr lang="en-GB" sz="2000">
                <a:latin typeface="Roboto Slab"/>
                <a:ea typeface="Roboto Slab" pitchFamily="2" charset="0"/>
              </a:rPr>
              <a:t> </a:t>
            </a:r>
            <a:br>
              <a:rPr lang="en-GB" sz="2000">
                <a:latin typeface="Roboto Slab"/>
                <a:ea typeface="Roboto Slab" pitchFamily="2" charset="0"/>
              </a:rPr>
            </a:br>
            <a:r>
              <a:rPr lang="en-GB" sz="2000">
                <a:latin typeface="Roboto Slab"/>
                <a:ea typeface="Roboto Slab" pitchFamily="2" charset="0"/>
              </a:rPr>
              <a:t>key messages </a:t>
            </a:r>
            <a:r>
              <a:rPr lang="en-GB" sz="2000"/>
              <a:t>of support during times of feeling lonely, isolated and disconnected</a:t>
            </a:r>
            <a:endParaRPr lang="en-GB" sz="2000">
              <a:latin typeface="Roboto Slab"/>
              <a:ea typeface="Roboto Slab" pitchFamily="2" charset="0"/>
            </a:endParaRPr>
          </a:p>
          <a:p>
            <a:endParaRPr lang="en-GB" sz="2000" b="1"/>
          </a:p>
        </p:txBody>
      </p:sp>
      <p:sp>
        <p:nvSpPr>
          <p:cNvPr id="15" name="Content Placeholder 4">
            <a:extLst>
              <a:ext uri="{FF2B5EF4-FFF2-40B4-BE49-F238E27FC236}">
                <a16:creationId xmlns:a16="http://schemas.microsoft.com/office/drawing/2014/main" id="{DB01879D-6BCA-4C35-5240-00B6AE292320}"/>
              </a:ext>
            </a:extLst>
          </p:cNvPr>
          <p:cNvSpPr txBox="1">
            <a:spLocks/>
          </p:cNvSpPr>
          <p:nvPr/>
        </p:nvSpPr>
        <p:spPr>
          <a:xfrm>
            <a:off x="684213" y="5756232"/>
            <a:ext cx="5688012" cy="487352"/>
          </a:xfrm>
          <a:prstGeom prst="rect">
            <a:avLst/>
          </a:prstGeom>
        </p:spPr>
        <p:txBody>
          <a:bodyPr vert="horz" lIns="0" tIns="0" rIns="0" bIns="0" rtlCol="0">
            <a:norm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GB" sz="2400" b="1">
                <a:latin typeface="Brown" pitchFamily="2" charset="0"/>
              </a:rPr>
              <a:t>SUGGEST</a:t>
            </a:r>
            <a:r>
              <a:rPr lang="en-GB" sz="2000">
                <a:latin typeface="Brown" pitchFamily="2" charset="0"/>
              </a:rPr>
              <a:t> </a:t>
            </a:r>
            <a:r>
              <a:rPr lang="en-GB" sz="2000">
                <a:latin typeface="Roboto Slab"/>
              </a:rPr>
              <a:t>ways to seek help when needed</a:t>
            </a:r>
          </a:p>
          <a:p>
            <a:endParaRPr lang="en-GB" sz="2000" b="1"/>
          </a:p>
        </p:txBody>
      </p:sp>
      <p:sp>
        <p:nvSpPr>
          <p:cNvPr id="16" name="Content Placeholder 4">
            <a:extLst>
              <a:ext uri="{FF2B5EF4-FFF2-40B4-BE49-F238E27FC236}">
                <a16:creationId xmlns:a16="http://schemas.microsoft.com/office/drawing/2014/main" id="{C7C67022-0816-41FB-A618-214AFB15C8C6}"/>
              </a:ext>
            </a:extLst>
          </p:cNvPr>
          <p:cNvSpPr>
            <a:spLocks noGrp="1"/>
          </p:cNvSpPr>
          <p:nvPr>
            <p:ph idx="1"/>
          </p:nvPr>
        </p:nvSpPr>
        <p:spPr>
          <a:xfrm>
            <a:off x="709609" y="2069910"/>
            <a:ext cx="5688012" cy="745021"/>
          </a:xfrm>
        </p:spPr>
        <p:txBody>
          <a:bodyPr/>
          <a:lstStyle/>
          <a:p>
            <a:r>
              <a:rPr lang="en-GB" sz="2400" b="1">
                <a:latin typeface="Brown" pitchFamily="2" charset="0"/>
              </a:rPr>
              <a:t>EXPLORE</a:t>
            </a:r>
            <a:r>
              <a:rPr lang="en-GB" sz="2000">
                <a:latin typeface="Roboto Slab"/>
              </a:rPr>
              <a:t> what loneliness, isolation and disconnectedness can be like to experience</a:t>
            </a:r>
            <a:endParaRPr lang="en-US" sz="2000">
              <a:latin typeface="Roboto Slab"/>
            </a:endParaRPr>
          </a:p>
        </p:txBody>
      </p:sp>
    </p:spTree>
    <p:extLst>
      <p:ext uri="{BB962C8B-B14F-4D97-AF65-F5344CB8AC3E}">
        <p14:creationId xmlns:p14="http://schemas.microsoft.com/office/powerpoint/2010/main" val="20293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p:bldP spid="15" grpId="0"/>
      <p:bldP spid="16"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alpha val="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37954C6-0EDA-2F4D-8C18-C0C98570951F}"/>
              </a:ext>
            </a:extLst>
          </p:cNvPr>
          <p:cNvSpPr/>
          <p:nvPr/>
        </p:nvSpPr>
        <p:spPr>
          <a:xfrm>
            <a:off x="4453217" y="3244334"/>
            <a:ext cx="237566" cy="369332"/>
          </a:xfrm>
          <a:prstGeom prst="rect">
            <a:avLst/>
          </a:prstGeom>
        </p:spPr>
        <p:txBody>
          <a:bodyPr wrap="none">
            <a:spAutoFit/>
          </a:bodyPr>
          <a:lstStyle/>
          <a:p>
            <a:r>
              <a:rPr lang="en-GB">
                <a:solidFill>
                  <a:srgbClr val="000000"/>
                </a:solidFill>
                <a:latin typeface="-webkit-standard"/>
              </a:rPr>
              <a:t> </a:t>
            </a:r>
            <a:endParaRPr lang="en-US"/>
          </a:p>
        </p:txBody>
      </p:sp>
      <p:sp>
        <p:nvSpPr>
          <p:cNvPr id="3" name="Rectangle 2">
            <a:extLst>
              <a:ext uri="{FF2B5EF4-FFF2-40B4-BE49-F238E27FC236}">
                <a16:creationId xmlns:a16="http://schemas.microsoft.com/office/drawing/2014/main" id="{8198267F-068E-EF46-9594-F1A6714FD583}"/>
              </a:ext>
            </a:extLst>
          </p:cNvPr>
          <p:cNvSpPr/>
          <p:nvPr/>
        </p:nvSpPr>
        <p:spPr>
          <a:xfrm>
            <a:off x="333200" y="3244333"/>
            <a:ext cx="4357583" cy="369332"/>
          </a:xfrm>
          <a:prstGeom prst="rect">
            <a:avLst/>
          </a:prstGeom>
        </p:spPr>
        <p:txBody>
          <a:bodyPr wrap="square">
            <a:spAutoFit/>
          </a:bodyPr>
          <a:lstStyle/>
          <a:p>
            <a:r>
              <a:rPr lang="en-GB">
                <a:solidFill>
                  <a:srgbClr val="000000"/>
                </a:solidFill>
                <a:latin typeface="-webkit-standard"/>
              </a:rPr>
              <a:t> </a:t>
            </a:r>
            <a:endParaRPr lang="en-US"/>
          </a:p>
        </p:txBody>
      </p:sp>
      <p:sp>
        <p:nvSpPr>
          <p:cNvPr id="7" name="Oval 6">
            <a:extLst>
              <a:ext uri="{FF2B5EF4-FFF2-40B4-BE49-F238E27FC236}">
                <a16:creationId xmlns:a16="http://schemas.microsoft.com/office/drawing/2014/main" id="{65201107-BF80-1A75-5E3D-8C930215E8FB}"/>
              </a:ext>
            </a:extLst>
          </p:cNvPr>
          <p:cNvSpPr/>
          <p:nvPr/>
        </p:nvSpPr>
        <p:spPr>
          <a:xfrm>
            <a:off x="5529211" y="1359000"/>
            <a:ext cx="4140000" cy="4140000"/>
          </a:xfrm>
          <a:prstGeom prst="ellipse">
            <a:avLst/>
          </a:prstGeom>
          <a:solidFill>
            <a:srgbClr val="F44B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5B9493F5-4BF9-0672-E4AB-EE1E0EDA036D}"/>
              </a:ext>
            </a:extLst>
          </p:cNvPr>
          <p:cNvSpPr/>
          <p:nvPr/>
        </p:nvSpPr>
        <p:spPr>
          <a:xfrm>
            <a:off x="5799211" y="16290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0</a:t>
            </a:r>
          </a:p>
        </p:txBody>
      </p:sp>
      <p:pic>
        <p:nvPicPr>
          <p:cNvPr id="11" name="Picture 10" descr="Logo&#10;&#10;Description automatically generated">
            <a:hlinkClick r:id="rId3"/>
            <a:extLst>
              <a:ext uri="{FF2B5EF4-FFF2-40B4-BE49-F238E27FC236}">
                <a16:creationId xmlns:a16="http://schemas.microsoft.com/office/drawing/2014/main" id="{6BAC6325-D81F-794C-86A9-A6A9481C1E5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118226" y="2797399"/>
            <a:ext cx="965290" cy="1263202"/>
          </a:xfrm>
          <a:prstGeom prst="rect">
            <a:avLst/>
          </a:prstGeom>
        </p:spPr>
      </p:pic>
      <p:pic>
        <p:nvPicPr>
          <p:cNvPr id="12" name="Picture 11" descr="Logo&#10;&#10;Description automatically generated">
            <a:hlinkClick r:id="rId5"/>
            <a:extLst>
              <a:ext uri="{FF2B5EF4-FFF2-40B4-BE49-F238E27FC236}">
                <a16:creationId xmlns:a16="http://schemas.microsoft.com/office/drawing/2014/main" id="{F1BE5E2C-C7FA-4E4D-8F08-214D9C2B52F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764590" y="2486182"/>
            <a:ext cx="2666187" cy="1885635"/>
          </a:xfrm>
          <a:prstGeom prst="rect">
            <a:avLst/>
          </a:prstGeom>
        </p:spPr>
      </p:pic>
      <p:sp>
        <p:nvSpPr>
          <p:cNvPr id="16" name="Content Placeholder 5">
            <a:extLst>
              <a:ext uri="{FF2B5EF4-FFF2-40B4-BE49-F238E27FC236}">
                <a16:creationId xmlns:a16="http://schemas.microsoft.com/office/drawing/2014/main" id="{33180D4E-79E9-1E4F-9FC0-3D6EA72A1E61}"/>
              </a:ext>
            </a:extLst>
          </p:cNvPr>
          <p:cNvSpPr txBox="1">
            <a:spLocks/>
          </p:cNvSpPr>
          <p:nvPr/>
        </p:nvSpPr>
        <p:spPr>
          <a:xfrm>
            <a:off x="709730" y="2459956"/>
            <a:ext cx="3652369" cy="3632867"/>
          </a:xfrm>
          <a:prstGeom prst="rect">
            <a:avLst/>
          </a:prstGeom>
        </p:spPr>
        <p:txBody>
          <a:bodyPr vert="horz" lIns="0" tIns="0" rIns="0" bIns="0" rtlCol="0">
            <a:normAutofit fontScale="92500" lnSpcReduction="10000"/>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GB" sz="2400"/>
              <a:t>Managing change and uncertainty</a:t>
            </a:r>
          </a:p>
          <a:p>
            <a:pPr marL="285750" indent="-285750">
              <a:buFont typeface="Arial" panose="020B0604020202020204" pitchFamily="34" charset="0"/>
              <a:buChar char="•"/>
            </a:pPr>
            <a:r>
              <a:rPr lang="en-GB" sz="2400" b="1">
                <a:solidFill>
                  <a:srgbClr val="F44B7E"/>
                </a:solidFill>
              </a:rPr>
              <a:t>Feeling lonely, isolated and disconnected</a:t>
            </a:r>
          </a:p>
          <a:p>
            <a:pPr marL="285750" indent="-285750">
              <a:buFont typeface="Arial" panose="020B0604020202020204" pitchFamily="34" charset="0"/>
              <a:buChar char="•"/>
            </a:pPr>
            <a:r>
              <a:rPr lang="en-GB" sz="2400"/>
              <a:t>Feeling bored, flat and unmotivated</a:t>
            </a:r>
          </a:p>
          <a:p>
            <a:pPr marL="285750" indent="-285750">
              <a:buFont typeface="Arial" panose="020B0604020202020204" pitchFamily="34" charset="0"/>
              <a:buChar char="•"/>
            </a:pPr>
            <a:r>
              <a:rPr lang="en-GB" sz="2400"/>
              <a:t>Seeking help for mental health </a:t>
            </a:r>
          </a:p>
          <a:p>
            <a:pPr marL="285750" indent="-285750">
              <a:buFont typeface="Arial" panose="020B0604020202020204" pitchFamily="34" charset="0"/>
              <a:buChar char="•"/>
            </a:pPr>
            <a:r>
              <a:rPr lang="en-GB" sz="2400"/>
              <a:t>Feeling anxious around social situations</a:t>
            </a:r>
          </a:p>
          <a:p>
            <a:endParaRPr lang="en-GB"/>
          </a:p>
        </p:txBody>
      </p:sp>
      <p:sp>
        <p:nvSpPr>
          <p:cNvPr id="17" name="Title 4">
            <a:extLst>
              <a:ext uri="{FF2B5EF4-FFF2-40B4-BE49-F238E27FC236}">
                <a16:creationId xmlns:a16="http://schemas.microsoft.com/office/drawing/2014/main" id="{77DB28D0-8948-9A4B-B95A-CD09E9007C81}"/>
              </a:ext>
            </a:extLst>
          </p:cNvPr>
          <p:cNvSpPr txBox="1">
            <a:spLocks/>
          </p:cNvSpPr>
          <p:nvPr/>
        </p:nvSpPr>
        <p:spPr>
          <a:xfrm>
            <a:off x="684213" y="765175"/>
            <a:ext cx="6702816" cy="1360454"/>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000" b="1" i="0" kern="1200" baseline="0">
                <a:solidFill>
                  <a:srgbClr val="005E84"/>
                </a:solidFill>
                <a:latin typeface="Brown"/>
                <a:ea typeface="+mj-ea"/>
                <a:cs typeface="+mj-cs"/>
              </a:defRPr>
            </a:lvl1pPr>
          </a:lstStyle>
          <a:p>
            <a:r>
              <a:rPr lang="en-GB">
                <a:latin typeface="Brown" pitchFamily="2" charset="0"/>
              </a:rPr>
              <a:t>The </a:t>
            </a:r>
            <a:r>
              <a:rPr lang="en-GB" err="1">
                <a:latin typeface="Brown" pitchFamily="2" charset="0"/>
              </a:rPr>
              <a:t>CoRAY</a:t>
            </a:r>
            <a:r>
              <a:rPr lang="en-GB">
                <a:latin typeface="Brown" pitchFamily="2" charset="0"/>
              </a:rPr>
              <a:t> Project with </a:t>
            </a:r>
            <a:br>
              <a:rPr lang="en-GB">
                <a:latin typeface="Brown" pitchFamily="2" charset="0"/>
              </a:rPr>
            </a:br>
            <a:r>
              <a:rPr lang="en-GB">
                <a:latin typeface="Brown" pitchFamily="2" charset="0"/>
              </a:rPr>
              <a:t>the Charlie Waller Trust</a:t>
            </a:r>
          </a:p>
        </p:txBody>
      </p:sp>
    </p:spTree>
    <p:extLst>
      <p:ext uri="{BB962C8B-B14F-4D97-AF65-F5344CB8AC3E}">
        <p14:creationId xmlns:p14="http://schemas.microsoft.com/office/powerpoint/2010/main" val="2701353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887EDA8-9007-4E96-A524-99B20FC57641}"/>
              </a:ext>
            </a:extLst>
          </p:cNvPr>
          <p:cNvSpPr txBox="1">
            <a:spLocks/>
          </p:cNvSpPr>
          <p:nvPr/>
        </p:nvSpPr>
        <p:spPr>
          <a:xfrm>
            <a:off x="1331914" y="2958432"/>
            <a:ext cx="5040313" cy="775108"/>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sz="3000" b="1" i="0" kern="1200" baseline="0">
                <a:solidFill>
                  <a:srgbClr val="EF811B"/>
                </a:solidFill>
                <a:latin typeface="Brown-RegularItalic" pitchFamily="2" charset="77"/>
                <a:ea typeface="+mj-ea"/>
                <a:cs typeface="+mj-cs"/>
              </a:defRPr>
            </a:lvl1pPr>
          </a:lstStyle>
          <a:p>
            <a:r>
              <a:rPr lang="en-GB" sz="3600">
                <a:solidFill>
                  <a:srgbClr val="005E84"/>
                </a:solidFill>
                <a:latin typeface="Brown" pitchFamily="2" charset="0"/>
              </a:rPr>
              <a:t>Any questions?</a:t>
            </a:r>
            <a:endParaRPr lang="en-US" sz="3200">
              <a:solidFill>
                <a:srgbClr val="005E84"/>
              </a:solidFill>
              <a:latin typeface="Brown" pitchFamily="2" charset="0"/>
            </a:endParaRPr>
          </a:p>
        </p:txBody>
      </p:sp>
      <p:sp>
        <p:nvSpPr>
          <p:cNvPr id="8" name="Oval 7">
            <a:extLst>
              <a:ext uri="{FF2B5EF4-FFF2-40B4-BE49-F238E27FC236}">
                <a16:creationId xmlns:a16="http://schemas.microsoft.com/office/drawing/2014/main" id="{594800AA-698E-236D-60ED-879142ABBD10}"/>
              </a:ext>
            </a:extLst>
          </p:cNvPr>
          <p:cNvSpPr/>
          <p:nvPr/>
        </p:nvSpPr>
        <p:spPr>
          <a:xfrm>
            <a:off x="575040" y="180181"/>
            <a:ext cx="2557098" cy="2557098"/>
          </a:xfrm>
          <a:prstGeom prst="ellipse">
            <a:avLst/>
          </a:prstGeom>
          <a:solidFill>
            <a:srgbClr val="EF8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54A9F412-A2CC-4F9B-37D6-5AB43604A3D3}"/>
              </a:ext>
            </a:extLst>
          </p:cNvPr>
          <p:cNvSpPr/>
          <p:nvPr/>
        </p:nvSpPr>
        <p:spPr>
          <a:xfrm>
            <a:off x="870506" y="475648"/>
            <a:ext cx="1966164" cy="19661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0</a:t>
            </a:r>
          </a:p>
        </p:txBody>
      </p:sp>
      <p:pic>
        <p:nvPicPr>
          <p:cNvPr id="10" name="Picture 9" descr="Logo&#10;&#10;Description automatically generated">
            <a:extLst>
              <a:ext uri="{FF2B5EF4-FFF2-40B4-BE49-F238E27FC236}">
                <a16:creationId xmlns:a16="http://schemas.microsoft.com/office/drawing/2014/main" id="{342B7E08-BA46-2814-DD5D-D3AB7A9507D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57898" y="940919"/>
            <a:ext cx="791381" cy="1035622"/>
          </a:xfrm>
          <a:prstGeom prst="rect">
            <a:avLst/>
          </a:prstGeom>
        </p:spPr>
      </p:pic>
    </p:spTree>
    <p:extLst>
      <p:ext uri="{BB962C8B-B14F-4D97-AF65-F5344CB8AC3E}">
        <p14:creationId xmlns:p14="http://schemas.microsoft.com/office/powerpoint/2010/main" val="821721555"/>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
            <a:extLst>
              <a:ext uri="{FF2B5EF4-FFF2-40B4-BE49-F238E27FC236}">
                <a16:creationId xmlns:a16="http://schemas.microsoft.com/office/drawing/2014/main" id="{9F8E608F-5C1F-6B49-A69C-29C00C8D1E2E}"/>
              </a:ext>
            </a:extLst>
          </p:cNvPr>
          <p:cNvSpPr>
            <a:spLocks noGrp="1"/>
          </p:cNvSpPr>
          <p:nvPr>
            <p:ph type="title"/>
          </p:nvPr>
        </p:nvSpPr>
        <p:spPr/>
        <p:txBody>
          <a:bodyPr/>
          <a:lstStyle/>
          <a:p>
            <a:r>
              <a:rPr lang="en-GB" sz="3500">
                <a:solidFill>
                  <a:srgbClr val="005E84"/>
                </a:solidFill>
                <a:latin typeface="Brown" pitchFamily="2" charset="0"/>
              </a:rPr>
              <a:t>Learning outcomes</a:t>
            </a:r>
          </a:p>
        </p:txBody>
      </p:sp>
      <p:pic>
        <p:nvPicPr>
          <p:cNvPr id="8" name="Graphic 7">
            <a:extLst>
              <a:ext uri="{FF2B5EF4-FFF2-40B4-BE49-F238E27FC236}">
                <a16:creationId xmlns:a16="http://schemas.microsoft.com/office/drawing/2014/main" id="{C24E0B9A-8385-EB8F-9EBA-520626A267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25789" y="1904812"/>
            <a:ext cx="5605170" cy="967814"/>
          </a:xfrm>
          <a:prstGeom prst="rect">
            <a:avLst/>
          </a:prstGeom>
        </p:spPr>
      </p:pic>
      <p:pic>
        <p:nvPicPr>
          <p:cNvPr id="9" name="Graphic 8">
            <a:extLst>
              <a:ext uri="{FF2B5EF4-FFF2-40B4-BE49-F238E27FC236}">
                <a16:creationId xmlns:a16="http://schemas.microsoft.com/office/drawing/2014/main" id="{4D64F991-FD4F-D50C-4227-AF29E26344D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25789" y="4263930"/>
            <a:ext cx="5605170" cy="1131732"/>
          </a:xfrm>
          <a:prstGeom prst="rect">
            <a:avLst/>
          </a:prstGeom>
        </p:spPr>
      </p:pic>
      <p:pic>
        <p:nvPicPr>
          <p:cNvPr id="10" name="Graphic 9">
            <a:extLst>
              <a:ext uri="{FF2B5EF4-FFF2-40B4-BE49-F238E27FC236}">
                <a16:creationId xmlns:a16="http://schemas.microsoft.com/office/drawing/2014/main" id="{FF0CC9A7-E419-B1D0-390C-02C4EC07477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25789" y="3100364"/>
            <a:ext cx="5605170" cy="967814"/>
          </a:xfrm>
          <a:prstGeom prst="rect">
            <a:avLst/>
          </a:prstGeom>
        </p:spPr>
      </p:pic>
      <p:sp>
        <p:nvSpPr>
          <p:cNvPr id="4" name="Content Placeholder 4">
            <a:extLst>
              <a:ext uri="{FF2B5EF4-FFF2-40B4-BE49-F238E27FC236}">
                <a16:creationId xmlns:a16="http://schemas.microsoft.com/office/drawing/2014/main" id="{666BD481-13E3-A8E9-C670-FF029CB5F013}"/>
              </a:ext>
            </a:extLst>
          </p:cNvPr>
          <p:cNvSpPr txBox="1">
            <a:spLocks/>
          </p:cNvSpPr>
          <p:nvPr/>
        </p:nvSpPr>
        <p:spPr>
          <a:xfrm>
            <a:off x="601370" y="3226956"/>
            <a:ext cx="5360043" cy="893832"/>
          </a:xfrm>
          <a:prstGeom prst="rect">
            <a:avLst/>
          </a:prstGeom>
        </p:spPr>
        <p:txBody>
          <a:bodyPr vert="horz" lIns="0" tIns="0" rIns="0" bIns="0" rtlCol="0">
            <a:norm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GB" sz="2400" b="1">
                <a:latin typeface="Brown" pitchFamily="2" charset="0"/>
              </a:rPr>
              <a:t>RECOGNISE</a:t>
            </a:r>
            <a:r>
              <a:rPr lang="en-GB" sz="2000">
                <a:latin typeface="Roboto Slab"/>
                <a:ea typeface="Roboto Slab" pitchFamily="2" charset="0"/>
              </a:rPr>
              <a:t> the signs that someone is feeling lonely, isolated and disconnected</a:t>
            </a:r>
          </a:p>
        </p:txBody>
      </p:sp>
      <p:sp>
        <p:nvSpPr>
          <p:cNvPr id="5" name="Content Placeholder 4">
            <a:extLst>
              <a:ext uri="{FF2B5EF4-FFF2-40B4-BE49-F238E27FC236}">
                <a16:creationId xmlns:a16="http://schemas.microsoft.com/office/drawing/2014/main" id="{00E9E6C9-6879-8166-07E7-2A2B3CFB36D9}"/>
              </a:ext>
            </a:extLst>
          </p:cNvPr>
          <p:cNvSpPr txBox="1">
            <a:spLocks/>
          </p:cNvSpPr>
          <p:nvPr/>
        </p:nvSpPr>
        <p:spPr>
          <a:xfrm>
            <a:off x="684209" y="4354462"/>
            <a:ext cx="5688012" cy="1131732"/>
          </a:xfrm>
          <a:prstGeom prst="rect">
            <a:avLst/>
          </a:prstGeom>
        </p:spPr>
        <p:txBody>
          <a:bodyPr vert="horz" lIns="0" tIns="0" rIns="0" bIns="0" rtlCol="0">
            <a:norm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GB" sz="2400" b="1">
                <a:latin typeface="Brown" pitchFamily="2" charset="0"/>
              </a:rPr>
              <a:t>DEVELOP</a:t>
            </a:r>
            <a:r>
              <a:rPr lang="en-GB" sz="2000">
                <a:latin typeface="Roboto Slab"/>
                <a:ea typeface="Roboto Slab" pitchFamily="2" charset="0"/>
              </a:rPr>
              <a:t> an understanding of the </a:t>
            </a:r>
            <a:r>
              <a:rPr lang="en-GB" sz="2000" err="1">
                <a:latin typeface="Roboto Slab"/>
                <a:ea typeface="Roboto Slab" pitchFamily="2" charset="0"/>
              </a:rPr>
              <a:t>CoRAY</a:t>
            </a:r>
            <a:r>
              <a:rPr lang="en-GB" sz="2000">
                <a:latin typeface="Roboto Slab"/>
                <a:ea typeface="Roboto Slab" pitchFamily="2" charset="0"/>
              </a:rPr>
              <a:t> </a:t>
            </a:r>
            <a:br>
              <a:rPr lang="en-GB" sz="2000">
                <a:latin typeface="Roboto Slab"/>
                <a:ea typeface="Roboto Slab" pitchFamily="2" charset="0"/>
              </a:rPr>
            </a:br>
            <a:r>
              <a:rPr lang="en-GB" sz="2000">
                <a:latin typeface="Roboto Slab"/>
                <a:ea typeface="Roboto Slab" pitchFamily="2" charset="0"/>
              </a:rPr>
              <a:t>key messages </a:t>
            </a:r>
            <a:r>
              <a:rPr lang="en-GB" sz="2000"/>
              <a:t>of support during times of feeling lonely, isolated and disconnected</a:t>
            </a:r>
            <a:endParaRPr lang="en-GB" sz="2000">
              <a:latin typeface="Roboto Slab"/>
              <a:ea typeface="Roboto Slab" pitchFamily="2" charset="0"/>
            </a:endParaRPr>
          </a:p>
          <a:p>
            <a:endParaRPr lang="en-GB" sz="2000" b="1"/>
          </a:p>
        </p:txBody>
      </p:sp>
      <p:sp>
        <p:nvSpPr>
          <p:cNvPr id="6" name="Content Placeholder 4">
            <a:extLst>
              <a:ext uri="{FF2B5EF4-FFF2-40B4-BE49-F238E27FC236}">
                <a16:creationId xmlns:a16="http://schemas.microsoft.com/office/drawing/2014/main" id="{67DD1BB3-0281-844E-11D9-05DD2343C38F}"/>
              </a:ext>
            </a:extLst>
          </p:cNvPr>
          <p:cNvSpPr txBox="1">
            <a:spLocks/>
          </p:cNvSpPr>
          <p:nvPr/>
        </p:nvSpPr>
        <p:spPr>
          <a:xfrm>
            <a:off x="684213" y="5743532"/>
            <a:ext cx="5688012" cy="487352"/>
          </a:xfrm>
          <a:prstGeom prst="rect">
            <a:avLst/>
          </a:prstGeom>
        </p:spPr>
        <p:txBody>
          <a:bodyPr vert="horz" lIns="0" tIns="0" rIns="0" bIns="0" rtlCol="0">
            <a:norm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GB" sz="2400" b="1">
                <a:latin typeface="Brown" pitchFamily="2" charset="0"/>
              </a:rPr>
              <a:t>SUGGEST</a:t>
            </a:r>
            <a:r>
              <a:rPr lang="en-GB" sz="2000">
                <a:latin typeface="Brown" pitchFamily="2" charset="0"/>
              </a:rPr>
              <a:t> </a:t>
            </a:r>
            <a:r>
              <a:rPr lang="en-GB" sz="2000">
                <a:latin typeface="Roboto Slab"/>
              </a:rPr>
              <a:t>ways to seek help when needed</a:t>
            </a:r>
          </a:p>
          <a:p>
            <a:endParaRPr lang="en-GB" sz="2000" b="1"/>
          </a:p>
        </p:txBody>
      </p:sp>
      <p:sp>
        <p:nvSpPr>
          <p:cNvPr id="7" name="Content Placeholder 4">
            <a:extLst>
              <a:ext uri="{FF2B5EF4-FFF2-40B4-BE49-F238E27FC236}">
                <a16:creationId xmlns:a16="http://schemas.microsoft.com/office/drawing/2014/main" id="{82501117-7805-38F1-FC27-2332E7E7B90C}"/>
              </a:ext>
            </a:extLst>
          </p:cNvPr>
          <p:cNvSpPr>
            <a:spLocks noGrp="1"/>
          </p:cNvSpPr>
          <p:nvPr>
            <p:ph idx="1"/>
          </p:nvPr>
        </p:nvSpPr>
        <p:spPr>
          <a:xfrm>
            <a:off x="684209" y="2031810"/>
            <a:ext cx="5688012" cy="745021"/>
          </a:xfrm>
        </p:spPr>
        <p:txBody>
          <a:bodyPr>
            <a:normAutofit/>
          </a:bodyPr>
          <a:lstStyle/>
          <a:p>
            <a:r>
              <a:rPr lang="en-GB" sz="2400" b="1">
                <a:latin typeface="Brown" pitchFamily="2" charset="0"/>
              </a:rPr>
              <a:t>EXPLORE</a:t>
            </a:r>
            <a:r>
              <a:rPr lang="en-GB" sz="2000">
                <a:latin typeface="Roboto Slab"/>
              </a:rPr>
              <a:t> what feeling lonely, isolated and disconnected can be like to experience</a:t>
            </a:r>
            <a:endParaRPr lang="en-US" sz="2000">
              <a:latin typeface="Roboto Slab"/>
            </a:endParaRPr>
          </a:p>
        </p:txBody>
      </p:sp>
      <p:pic>
        <p:nvPicPr>
          <p:cNvPr id="11" name="Graphic 10">
            <a:extLst>
              <a:ext uri="{FF2B5EF4-FFF2-40B4-BE49-F238E27FC236}">
                <a16:creationId xmlns:a16="http://schemas.microsoft.com/office/drawing/2014/main" id="{D8B654E6-0BAF-7083-3642-EFEF8D2D4FE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25789" y="5595009"/>
            <a:ext cx="5605170" cy="635875"/>
          </a:xfrm>
          <a:prstGeom prst="rect">
            <a:avLst/>
          </a:prstGeom>
        </p:spPr>
      </p:pic>
    </p:spTree>
    <p:extLst>
      <p:ext uri="{BB962C8B-B14F-4D97-AF65-F5344CB8AC3E}">
        <p14:creationId xmlns:p14="http://schemas.microsoft.com/office/powerpoint/2010/main" val="1437763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alpha val="0"/>
          </a:schemeClr>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60C152F4-062B-4C49-9E3D-52B336D67921}"/>
              </a:ext>
            </a:extLst>
          </p:cNvPr>
          <p:cNvSpPr txBox="1">
            <a:spLocks/>
          </p:cNvSpPr>
          <p:nvPr/>
        </p:nvSpPr>
        <p:spPr>
          <a:xfrm>
            <a:off x="1331915" y="2420938"/>
            <a:ext cx="4140000" cy="1852841"/>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000" b="1" i="0" kern="1200" baseline="0">
                <a:solidFill>
                  <a:srgbClr val="EF811B"/>
                </a:solidFill>
                <a:latin typeface="Brown-RegularItalic" pitchFamily="2" charset="77"/>
                <a:ea typeface="+mj-ea"/>
                <a:cs typeface="+mj-cs"/>
              </a:defRPr>
            </a:lvl1pPr>
          </a:lstStyle>
          <a:p>
            <a:r>
              <a:rPr lang="en-GB" sz="3200">
                <a:solidFill>
                  <a:srgbClr val="94C11F"/>
                </a:solidFill>
                <a:latin typeface="Brown" pitchFamily="2" charset="0"/>
              </a:rPr>
              <a:t>LONELINESS</a:t>
            </a:r>
          </a:p>
          <a:p>
            <a:r>
              <a:rPr lang="en-GB" sz="3200">
                <a:solidFill>
                  <a:srgbClr val="005E84"/>
                </a:solidFill>
                <a:latin typeface="Brown" pitchFamily="2" charset="0"/>
              </a:rPr>
              <a:t>What does it mean to you?</a:t>
            </a:r>
            <a:endParaRPr lang="en-US" sz="3200">
              <a:solidFill>
                <a:srgbClr val="005E84"/>
              </a:solidFill>
              <a:latin typeface="Brown" pitchFamily="2" charset="0"/>
            </a:endParaRPr>
          </a:p>
        </p:txBody>
      </p:sp>
      <p:pic>
        <p:nvPicPr>
          <p:cNvPr id="9" name="Graphic 8">
            <a:extLst>
              <a:ext uri="{FF2B5EF4-FFF2-40B4-BE49-F238E27FC236}">
                <a16:creationId xmlns:a16="http://schemas.microsoft.com/office/drawing/2014/main" id="{3D19A30D-DF88-D083-2FD8-A6A6E5285FF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258382">
            <a:off x="5721350" y="1276194"/>
            <a:ext cx="3181350" cy="5476875"/>
          </a:xfrm>
          <a:prstGeom prst="rect">
            <a:avLst/>
          </a:prstGeom>
        </p:spPr>
      </p:pic>
    </p:spTree>
    <p:extLst>
      <p:ext uri="{BB962C8B-B14F-4D97-AF65-F5344CB8AC3E}">
        <p14:creationId xmlns:p14="http://schemas.microsoft.com/office/powerpoint/2010/main" val="597414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alpha val="0"/>
          </a:schemeClr>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C9A741E-BF25-A54D-89C7-D464A088931C}"/>
              </a:ext>
            </a:extLst>
          </p:cNvPr>
          <p:cNvSpPr txBox="1">
            <a:spLocks/>
          </p:cNvSpPr>
          <p:nvPr/>
        </p:nvSpPr>
        <p:spPr>
          <a:xfrm>
            <a:off x="1331915" y="2420938"/>
            <a:ext cx="4140000" cy="1852841"/>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000" b="1" i="0" kern="1200" baseline="0">
                <a:solidFill>
                  <a:srgbClr val="EF811B"/>
                </a:solidFill>
                <a:latin typeface="Brown-RegularItalic" pitchFamily="2" charset="77"/>
                <a:ea typeface="+mj-ea"/>
                <a:cs typeface="+mj-cs"/>
              </a:defRPr>
            </a:lvl1pPr>
          </a:lstStyle>
          <a:p>
            <a:r>
              <a:rPr lang="en-GB" sz="3200">
                <a:solidFill>
                  <a:srgbClr val="94C11F"/>
                </a:solidFill>
                <a:latin typeface="Brown" pitchFamily="2" charset="0"/>
              </a:rPr>
              <a:t>ISOLATION</a:t>
            </a:r>
          </a:p>
          <a:p>
            <a:r>
              <a:rPr lang="en-GB" sz="3200">
                <a:solidFill>
                  <a:srgbClr val="005E84"/>
                </a:solidFill>
                <a:latin typeface="Brown" pitchFamily="2" charset="0"/>
              </a:rPr>
              <a:t>What does it mean to you?</a:t>
            </a:r>
            <a:endParaRPr lang="en-US" sz="3200">
              <a:solidFill>
                <a:srgbClr val="005E84"/>
              </a:solidFill>
              <a:latin typeface="Brown" pitchFamily="2" charset="0"/>
            </a:endParaRPr>
          </a:p>
        </p:txBody>
      </p:sp>
      <p:pic>
        <p:nvPicPr>
          <p:cNvPr id="2" name="Graphic 1">
            <a:extLst>
              <a:ext uri="{FF2B5EF4-FFF2-40B4-BE49-F238E27FC236}">
                <a16:creationId xmlns:a16="http://schemas.microsoft.com/office/drawing/2014/main" id="{5BB8094B-E82B-F8EB-FACE-BB7FD36BF41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258382">
            <a:off x="5721350" y="1276194"/>
            <a:ext cx="3181350" cy="5476875"/>
          </a:xfrm>
          <a:prstGeom prst="rect">
            <a:avLst/>
          </a:prstGeom>
        </p:spPr>
      </p:pic>
    </p:spTree>
    <p:extLst>
      <p:ext uri="{BB962C8B-B14F-4D97-AF65-F5344CB8AC3E}">
        <p14:creationId xmlns:p14="http://schemas.microsoft.com/office/powerpoint/2010/main" val="1703054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1">
            <a:alpha val="0"/>
          </a:schemeClr>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C09A4DD-7A44-1442-B59F-62984B0ECB61}"/>
              </a:ext>
            </a:extLst>
          </p:cNvPr>
          <p:cNvSpPr txBox="1">
            <a:spLocks/>
          </p:cNvSpPr>
          <p:nvPr/>
        </p:nvSpPr>
        <p:spPr>
          <a:xfrm>
            <a:off x="1331915" y="2420938"/>
            <a:ext cx="4140000" cy="1852841"/>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000" b="1" i="0" kern="1200" baseline="0">
                <a:solidFill>
                  <a:srgbClr val="EF811B"/>
                </a:solidFill>
                <a:latin typeface="Brown-RegularItalic" pitchFamily="2" charset="77"/>
                <a:ea typeface="+mj-ea"/>
                <a:cs typeface="+mj-cs"/>
              </a:defRPr>
            </a:lvl1pPr>
          </a:lstStyle>
          <a:p>
            <a:r>
              <a:rPr lang="en-GB" sz="3200">
                <a:solidFill>
                  <a:srgbClr val="94C11F"/>
                </a:solidFill>
                <a:latin typeface="Brown" pitchFamily="2" charset="0"/>
              </a:rPr>
              <a:t>DISCONNECTION</a:t>
            </a:r>
          </a:p>
          <a:p>
            <a:r>
              <a:rPr lang="en-GB" sz="3200">
                <a:solidFill>
                  <a:srgbClr val="005E84"/>
                </a:solidFill>
                <a:latin typeface="Brown" pitchFamily="2" charset="0"/>
              </a:rPr>
              <a:t>What does it mean to you?</a:t>
            </a:r>
            <a:endParaRPr lang="en-US" sz="3200">
              <a:solidFill>
                <a:srgbClr val="005E84"/>
              </a:solidFill>
              <a:latin typeface="Brown" pitchFamily="2" charset="0"/>
            </a:endParaRPr>
          </a:p>
        </p:txBody>
      </p:sp>
      <p:pic>
        <p:nvPicPr>
          <p:cNvPr id="2" name="Graphic 1">
            <a:extLst>
              <a:ext uri="{FF2B5EF4-FFF2-40B4-BE49-F238E27FC236}">
                <a16:creationId xmlns:a16="http://schemas.microsoft.com/office/drawing/2014/main" id="{E97D104B-C7E8-02B2-6F65-75A57C060BA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258382">
            <a:off x="5721350" y="1276194"/>
            <a:ext cx="3181350" cy="5476875"/>
          </a:xfrm>
          <a:prstGeom prst="rect">
            <a:avLst/>
          </a:prstGeom>
        </p:spPr>
      </p:pic>
    </p:spTree>
    <p:extLst>
      <p:ext uri="{BB962C8B-B14F-4D97-AF65-F5344CB8AC3E}">
        <p14:creationId xmlns:p14="http://schemas.microsoft.com/office/powerpoint/2010/main" val="272367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34D1F24A-34BB-38B6-224A-91A353E29AC6}"/>
              </a:ext>
            </a:extLst>
          </p:cNvPr>
          <p:cNvSpPr/>
          <p:nvPr/>
        </p:nvSpPr>
        <p:spPr>
          <a:xfrm>
            <a:off x="5529211" y="1359000"/>
            <a:ext cx="4140000" cy="4140000"/>
          </a:xfrm>
          <a:prstGeom prst="ellipse">
            <a:avLst/>
          </a:prstGeom>
          <a:solidFill>
            <a:srgbClr val="94C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D5833C4F-8810-10AD-548C-75D393BE3C97}"/>
              </a:ext>
            </a:extLst>
          </p:cNvPr>
          <p:cNvSpPr/>
          <p:nvPr/>
        </p:nvSpPr>
        <p:spPr>
          <a:xfrm>
            <a:off x="5799211" y="16290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0</a:t>
            </a:r>
          </a:p>
        </p:txBody>
      </p:sp>
      <p:sp>
        <p:nvSpPr>
          <p:cNvPr id="24" name="Text Placeholder 2">
            <a:extLst>
              <a:ext uri="{FF2B5EF4-FFF2-40B4-BE49-F238E27FC236}">
                <a16:creationId xmlns:a16="http://schemas.microsoft.com/office/drawing/2014/main" id="{BF9E6B7B-2D64-415E-95E4-DC0AB5B62B2F}"/>
              </a:ext>
            </a:extLst>
          </p:cNvPr>
          <p:cNvSpPr txBox="1">
            <a:spLocks/>
          </p:cNvSpPr>
          <p:nvPr/>
        </p:nvSpPr>
        <p:spPr>
          <a:xfrm>
            <a:off x="457200" y="1560243"/>
            <a:ext cx="8208912" cy="4446866"/>
          </a:xfrm>
          <a:prstGeom prst="rect">
            <a:avLst/>
          </a:prstGeom>
        </p:spPr>
        <p:txBody>
          <a:bodyPr anchor="t"/>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endParaRPr lang="en-GB" sz="4000">
              <a:solidFill>
                <a:srgbClr val="49AA43"/>
              </a:solidFill>
              <a:latin typeface="+mj-lt"/>
            </a:endParaRPr>
          </a:p>
        </p:txBody>
      </p:sp>
      <p:sp>
        <p:nvSpPr>
          <p:cNvPr id="7" name="Content Placeholder 6">
            <a:extLst>
              <a:ext uri="{FF2B5EF4-FFF2-40B4-BE49-F238E27FC236}">
                <a16:creationId xmlns:a16="http://schemas.microsoft.com/office/drawing/2014/main" id="{6D2A9FB8-892F-9944-9AFF-DA859A577EAE}"/>
              </a:ext>
            </a:extLst>
          </p:cNvPr>
          <p:cNvSpPr>
            <a:spLocks noGrp="1"/>
          </p:cNvSpPr>
          <p:nvPr>
            <p:ph idx="1"/>
          </p:nvPr>
        </p:nvSpPr>
        <p:spPr>
          <a:xfrm>
            <a:off x="684213" y="2420937"/>
            <a:ext cx="4399416" cy="3816351"/>
          </a:xfrm>
        </p:spPr>
        <p:txBody>
          <a:bodyPr/>
          <a:lstStyle/>
          <a:p>
            <a:r>
              <a:rPr lang="en-US"/>
              <a:t>How might the </a:t>
            </a:r>
            <a:r>
              <a:rPr lang="en-US" b="1">
                <a:solidFill>
                  <a:srgbClr val="94C11F"/>
                </a:solidFill>
              </a:rPr>
              <a:t>PANDEMIC</a:t>
            </a:r>
            <a:r>
              <a:rPr lang="en-US"/>
              <a:t> have affected someone’s experience of feeling </a:t>
            </a:r>
            <a:r>
              <a:rPr lang="en-US" b="1">
                <a:solidFill>
                  <a:srgbClr val="94C11F"/>
                </a:solidFill>
              </a:rPr>
              <a:t>LONELY</a:t>
            </a:r>
            <a:r>
              <a:rPr lang="en-US"/>
              <a:t>, </a:t>
            </a:r>
            <a:r>
              <a:rPr lang="en-US" b="1">
                <a:solidFill>
                  <a:srgbClr val="94C11F"/>
                </a:solidFill>
              </a:rPr>
              <a:t>ISOLATED</a:t>
            </a:r>
            <a:r>
              <a:rPr lang="en-US"/>
              <a:t> and </a:t>
            </a:r>
            <a:r>
              <a:rPr lang="en-US" b="1">
                <a:solidFill>
                  <a:srgbClr val="94C11F"/>
                </a:solidFill>
              </a:rPr>
              <a:t>DISCONNECTED</a:t>
            </a:r>
            <a:r>
              <a:rPr lang="en-US"/>
              <a:t>?</a:t>
            </a:r>
          </a:p>
        </p:txBody>
      </p:sp>
      <p:pic>
        <p:nvPicPr>
          <p:cNvPr id="3" name="Picture 2" descr="A picture containing text, vector graphics&#10;&#10;Description automatically generated">
            <a:extLst>
              <a:ext uri="{FF2B5EF4-FFF2-40B4-BE49-F238E27FC236}">
                <a16:creationId xmlns:a16="http://schemas.microsoft.com/office/drawing/2014/main" id="{23326A3C-97EE-A027-DE29-D99E27248DBB}"/>
              </a:ext>
            </a:extLst>
          </p:cNvPr>
          <p:cNvPicPr>
            <a:picLocks noChangeAspect="1"/>
          </p:cNvPicPr>
          <p:nvPr/>
        </p:nvPicPr>
        <p:blipFill>
          <a:blip r:embed="rId4"/>
          <a:stretch>
            <a:fillRect/>
          </a:stretch>
        </p:blipFill>
        <p:spPr>
          <a:xfrm>
            <a:off x="6041224" y="2014725"/>
            <a:ext cx="2953625" cy="2662049"/>
          </a:xfrm>
          <a:prstGeom prst="rect">
            <a:avLst/>
          </a:prstGeom>
        </p:spPr>
      </p:pic>
    </p:spTree>
    <p:extLst>
      <p:ext uri="{BB962C8B-B14F-4D97-AF65-F5344CB8AC3E}">
        <p14:creationId xmlns:p14="http://schemas.microsoft.com/office/powerpoint/2010/main" val="345252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Charlie Waller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bb0932b2-0880-40b8-874b-867a586df499">
      <Terms xmlns="http://schemas.microsoft.com/office/infopath/2007/PartnerControls"/>
    </lcf76f155ced4ddcb4097134ff3c332f>
    <TaxCatchAll xmlns="c24be428-2353-415a-b5b1-dcb6d2e6748f"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84D4C8A8D54A742ABE019456BD19D6A" ma:contentTypeVersion="15" ma:contentTypeDescription="Create a new document." ma:contentTypeScope="" ma:versionID="fab134bcc617c93afa3bbe528fbf34d2">
  <xsd:schema xmlns:xsd="http://www.w3.org/2001/XMLSchema" xmlns:xs="http://www.w3.org/2001/XMLSchema" xmlns:p="http://schemas.microsoft.com/office/2006/metadata/properties" xmlns:ns2="bb0932b2-0880-40b8-874b-867a586df499" xmlns:ns3="c24be428-2353-415a-b5b1-dcb6d2e6748f" targetNamespace="http://schemas.microsoft.com/office/2006/metadata/properties" ma:root="true" ma:fieldsID="73ce050557d2daa092af003765be5e60" ns2:_="" ns3:_="">
    <xsd:import namespace="bb0932b2-0880-40b8-874b-867a586df499"/>
    <xsd:import namespace="c24be428-2353-415a-b5b1-dcb6d2e6748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b0932b2-0880-40b8-874b-867a586df4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d28ccc9-dd63-40c3-aca5-f8d4411b7bfa"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c24be428-2353-415a-b5b1-dcb6d2e6748f"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2249c597-53a3-4fad-88b3-a0c25bd2dcae}" ma:internalName="TaxCatchAll" ma:showField="CatchAllData" ma:web="c24be428-2353-415a-b5b1-dcb6d2e6748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11235FD-532F-4515-A483-27584A454F74}">
  <ds:schemaRefs>
    <ds:schemaRef ds:uri="http://schemas.microsoft.com/office/2006/documentManagement/types"/>
    <ds:schemaRef ds:uri="http://www.w3.org/XML/1998/namespace"/>
    <ds:schemaRef ds:uri="http://purl.org/dc/dcmitype/"/>
    <ds:schemaRef ds:uri="http://purl.org/dc/terms/"/>
    <ds:schemaRef ds:uri="http://schemas.microsoft.com/office/2006/metadata/properties"/>
    <ds:schemaRef ds:uri="bb0932b2-0880-40b8-874b-867a586df499"/>
    <ds:schemaRef ds:uri="http://schemas.microsoft.com/office/infopath/2007/PartnerControls"/>
    <ds:schemaRef ds:uri="http://purl.org/dc/elements/1.1/"/>
    <ds:schemaRef ds:uri="http://schemas.openxmlformats.org/package/2006/metadata/core-properties"/>
    <ds:schemaRef ds:uri="c24be428-2353-415a-b5b1-dcb6d2e6748f"/>
  </ds:schemaRefs>
</ds:datastoreItem>
</file>

<file path=customXml/itemProps2.xml><?xml version="1.0" encoding="utf-8"?>
<ds:datastoreItem xmlns:ds="http://schemas.openxmlformats.org/officeDocument/2006/customXml" ds:itemID="{158BCA2B-FB4B-441C-8D1E-BEAF57C548BF}">
  <ds:schemaRefs>
    <ds:schemaRef ds:uri="http://schemas.microsoft.com/sharepoint/v3/contenttype/forms"/>
  </ds:schemaRefs>
</ds:datastoreItem>
</file>

<file path=customXml/itemProps3.xml><?xml version="1.0" encoding="utf-8"?>
<ds:datastoreItem xmlns:ds="http://schemas.openxmlformats.org/officeDocument/2006/customXml" ds:itemID="{1A30D0BF-FC07-4366-9FFC-E86357F979B9}">
  <ds:schemaRefs>
    <ds:schemaRef ds:uri="bb0932b2-0880-40b8-874b-867a586df499"/>
    <ds:schemaRef ds:uri="c24be428-2353-415a-b5b1-dcb6d2e6748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0</TotalTime>
  <Words>1124</Words>
  <Application>Microsoft Office PowerPoint</Application>
  <PresentationFormat>On-screen Show (4:3)</PresentationFormat>
  <Paragraphs>152</Paragraphs>
  <Slides>40</Slides>
  <Notes>27</Notes>
  <HiddenSlides>1</HiddenSlides>
  <MMClips>1</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40</vt:i4>
      </vt:variant>
    </vt:vector>
  </HeadingPairs>
  <TitlesOfParts>
    <vt:vector size="50" baseType="lpstr">
      <vt:lpstr>Arial</vt:lpstr>
      <vt:lpstr>Brown</vt:lpstr>
      <vt:lpstr>BROWN-LIGHT</vt:lpstr>
      <vt:lpstr>Brown-RegularItalic</vt:lpstr>
      <vt:lpstr>Calibri</vt:lpstr>
      <vt:lpstr>Calibri Light</vt:lpstr>
      <vt:lpstr>Roboto Slab</vt:lpstr>
      <vt:lpstr>Roboto Slab Light</vt:lpstr>
      <vt:lpstr>-webkit-standard</vt:lpstr>
      <vt:lpstr>Charlie Waller Theme</vt:lpstr>
      <vt:lpstr>PowerPoint Presentation</vt:lpstr>
      <vt:lpstr>Working together…</vt:lpstr>
      <vt:lpstr>PowerPoint Presentation</vt:lpstr>
      <vt:lpstr>PowerPoint Presentation</vt:lpstr>
      <vt:lpstr>Learning outcomes</vt:lpstr>
      <vt:lpstr>PowerPoint Presentation</vt:lpstr>
      <vt:lpstr>PowerPoint Presentation</vt:lpstr>
      <vt:lpstr>PowerPoint Presentation</vt:lpstr>
      <vt:lpstr>PowerPoint Presentation</vt:lpstr>
      <vt:lpstr>PowerPoint Presentation</vt:lpstr>
      <vt:lpstr>Next</vt:lpstr>
      <vt:lpstr>Feeling lonely, disconnected and isolated</vt:lpstr>
      <vt:lpstr>PowerPoint Presentation</vt:lpstr>
      <vt:lpstr>PowerPoint Presentation</vt:lpstr>
      <vt:lpstr>Exploring what can help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Seeking help</vt:lpstr>
      <vt:lpstr>PowerPoint Presentation</vt:lpstr>
      <vt:lpstr>PowerPoint Presentation</vt:lpstr>
      <vt:lpstr>Speak out</vt:lpstr>
      <vt:lpstr>Supporting a friend</vt:lpstr>
      <vt:lpstr>Can I?</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Robin Worrall</dc:creator>
  <cp:lastModifiedBy>Amy Martin</cp:lastModifiedBy>
  <cp:revision>1</cp:revision>
  <dcterms:created xsi:type="dcterms:W3CDTF">2020-08-14T13:32:42Z</dcterms:created>
  <dcterms:modified xsi:type="dcterms:W3CDTF">2023-05-15T14:07:14Z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0x010100684D4C8A8D54A742ABE019456BD19D6A</vt:lpwstr>
  </property>
  <property fmtid="{D5CDD505-2E9C-101B-9397-08002B2CF9AE}" pid="3" name="MediaServiceImageTags">
    <vt:lpwstr/>
  </property>
</Properties>
</file>