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82" r:id="rId5"/>
  </p:sldMasterIdLst>
  <p:notesMasterIdLst>
    <p:notesMasterId r:id="rId20"/>
  </p:notesMasterIdLst>
  <p:sldIdLst>
    <p:sldId id="256" r:id="rId6"/>
    <p:sldId id="257" r:id="rId7"/>
    <p:sldId id="258" r:id="rId8"/>
    <p:sldId id="259" r:id="rId9"/>
    <p:sldId id="266" r:id="rId10"/>
    <p:sldId id="267" r:id="rId11"/>
    <p:sldId id="268" r:id="rId12"/>
    <p:sldId id="269" r:id="rId13"/>
    <p:sldId id="260" r:id="rId14"/>
    <p:sldId id="261" r:id="rId15"/>
    <p:sldId id="262" r:id="rId16"/>
    <p:sldId id="263" r:id="rId17"/>
    <p:sldId id="264" r:id="rId18"/>
    <p:sldId id="265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84"/>
    <a:srgbClr val="EF81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A4356E-C526-4EC4-BFCD-D7D81754438B}" v="20" dt="2020-10-20T09:02:37.7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13"/>
    <p:restoredTop sz="96327"/>
  </p:normalViewPr>
  <p:slideViewPr>
    <p:cSldViewPr snapToGrid="0" snapToObjects="1" showGuides="1">
      <p:cViewPr varScale="1">
        <p:scale>
          <a:sx n="68" d="100"/>
          <a:sy n="68" d="100"/>
        </p:scale>
        <p:origin x="117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Martin" userId="696df28b-a01f-4941-848a-b087e6819034" providerId="ADAL" clId="{8DA4356E-C526-4EC4-BFCD-D7D81754438B}"/>
    <pc:docChg chg="undo custSel delSld modSld">
      <pc:chgData name="Amy Martin" userId="696df28b-a01f-4941-848a-b087e6819034" providerId="ADAL" clId="{8DA4356E-C526-4EC4-BFCD-D7D81754438B}" dt="2020-10-20T09:03:04.775" v="117" actId="47"/>
      <pc:docMkLst>
        <pc:docMk/>
      </pc:docMkLst>
      <pc:sldChg chg="addSp delSp modSp mod">
        <pc:chgData name="Amy Martin" userId="696df28b-a01f-4941-848a-b087e6819034" providerId="ADAL" clId="{8DA4356E-C526-4EC4-BFCD-D7D81754438B}" dt="2020-10-20T08:56:46.819" v="27" actId="20577"/>
        <pc:sldMkLst>
          <pc:docMk/>
          <pc:sldMk cId="2361102937" sldId="256"/>
        </pc:sldMkLst>
        <pc:spChg chg="mod">
          <ac:chgData name="Amy Martin" userId="696df28b-a01f-4941-848a-b087e6819034" providerId="ADAL" clId="{8DA4356E-C526-4EC4-BFCD-D7D81754438B}" dt="2020-10-20T08:56:46.819" v="27" actId="20577"/>
          <ac:spMkLst>
            <pc:docMk/>
            <pc:sldMk cId="2361102937" sldId="256"/>
            <ac:spMk id="3" creationId="{2819D0F8-5F49-3B4B-80E3-B0E55E328131}"/>
          </ac:spMkLst>
        </pc:spChg>
        <pc:picChg chg="del">
          <ac:chgData name="Amy Martin" userId="696df28b-a01f-4941-848a-b087e6819034" providerId="ADAL" clId="{8DA4356E-C526-4EC4-BFCD-D7D81754438B}" dt="2020-10-20T08:56:12.865" v="0" actId="478"/>
          <ac:picMkLst>
            <pc:docMk/>
            <pc:sldMk cId="2361102937" sldId="256"/>
            <ac:picMk id="6" creationId="{4DC508E0-9F97-4A1D-BF55-5A3A67E5BB6D}"/>
          </ac:picMkLst>
        </pc:picChg>
        <pc:picChg chg="add mod ord">
          <ac:chgData name="Amy Martin" userId="696df28b-a01f-4941-848a-b087e6819034" providerId="ADAL" clId="{8DA4356E-C526-4EC4-BFCD-D7D81754438B}" dt="2020-10-20T08:56:34.289" v="4" actId="167"/>
          <ac:picMkLst>
            <pc:docMk/>
            <pc:sldMk cId="2361102937" sldId="256"/>
            <ac:picMk id="8" creationId="{E839EE63-079E-4055-8509-97BADF5356CE}"/>
          </ac:picMkLst>
        </pc:picChg>
      </pc:sldChg>
      <pc:sldChg chg="addSp delSp modSp mod">
        <pc:chgData name="Amy Martin" userId="696df28b-a01f-4941-848a-b087e6819034" providerId="ADAL" clId="{8DA4356E-C526-4EC4-BFCD-D7D81754438B}" dt="2020-10-20T09:01:50.353" v="73" actId="255"/>
        <pc:sldMkLst>
          <pc:docMk/>
          <pc:sldMk cId="1166781581" sldId="257"/>
        </pc:sldMkLst>
        <pc:spChg chg="mod">
          <ac:chgData name="Amy Martin" userId="696df28b-a01f-4941-848a-b087e6819034" providerId="ADAL" clId="{8DA4356E-C526-4EC4-BFCD-D7D81754438B}" dt="2020-10-20T09:01:50.353" v="73" actId="255"/>
          <ac:spMkLst>
            <pc:docMk/>
            <pc:sldMk cId="1166781581" sldId="257"/>
            <ac:spMk id="8" creationId="{F5F8A923-DC1E-994A-984F-0F7AB31D4816}"/>
          </ac:spMkLst>
        </pc:spChg>
        <pc:picChg chg="del">
          <ac:chgData name="Amy Martin" userId="696df28b-a01f-4941-848a-b087e6819034" providerId="ADAL" clId="{8DA4356E-C526-4EC4-BFCD-D7D81754438B}" dt="2020-10-20T08:57:29.033" v="28" actId="478"/>
          <ac:picMkLst>
            <pc:docMk/>
            <pc:sldMk cId="1166781581" sldId="257"/>
            <ac:picMk id="5" creationId="{AF3181E9-6DE3-468F-AD52-353D3DBDDADF}"/>
          </ac:picMkLst>
        </pc:picChg>
        <pc:picChg chg="add del mod">
          <ac:chgData name="Amy Martin" userId="696df28b-a01f-4941-848a-b087e6819034" providerId="ADAL" clId="{8DA4356E-C526-4EC4-BFCD-D7D81754438B}" dt="2020-10-20T08:58:27.082" v="32" actId="478"/>
          <ac:picMkLst>
            <pc:docMk/>
            <pc:sldMk cId="1166781581" sldId="257"/>
            <ac:picMk id="11" creationId="{D3D5F511-B82F-4D6D-9316-859D8499E99C}"/>
          </ac:picMkLst>
        </pc:picChg>
        <pc:picChg chg="add mod modCrop">
          <ac:chgData name="Amy Martin" userId="696df28b-a01f-4941-848a-b087e6819034" providerId="ADAL" clId="{8DA4356E-C526-4EC4-BFCD-D7D81754438B}" dt="2020-10-20T09:00:06.433" v="41" actId="1076"/>
          <ac:picMkLst>
            <pc:docMk/>
            <pc:sldMk cId="1166781581" sldId="257"/>
            <ac:picMk id="13" creationId="{A42D25C3-B55C-44D6-B9CE-DDDBCE96F51C}"/>
          </ac:picMkLst>
        </pc:picChg>
      </pc:sldChg>
      <pc:sldChg chg="addSp delSp modSp mod">
        <pc:chgData name="Amy Martin" userId="696df28b-a01f-4941-848a-b087e6819034" providerId="ADAL" clId="{8DA4356E-C526-4EC4-BFCD-D7D81754438B}" dt="2020-10-20T09:01:57.892" v="75"/>
        <pc:sldMkLst>
          <pc:docMk/>
          <pc:sldMk cId="3637571149" sldId="258"/>
        </pc:sldMkLst>
        <pc:spChg chg="del">
          <ac:chgData name="Amy Martin" userId="696df28b-a01f-4941-848a-b087e6819034" providerId="ADAL" clId="{8DA4356E-C526-4EC4-BFCD-D7D81754438B}" dt="2020-10-20T09:01:57.329" v="74" actId="478"/>
          <ac:spMkLst>
            <pc:docMk/>
            <pc:sldMk cId="3637571149" sldId="258"/>
            <ac:spMk id="10" creationId="{621A041D-CE73-4125-9647-65220B923C37}"/>
          </ac:spMkLst>
        </pc:spChg>
        <pc:spChg chg="add mod">
          <ac:chgData name="Amy Martin" userId="696df28b-a01f-4941-848a-b087e6819034" providerId="ADAL" clId="{8DA4356E-C526-4EC4-BFCD-D7D81754438B}" dt="2020-10-20T09:01:57.892" v="75"/>
          <ac:spMkLst>
            <pc:docMk/>
            <pc:sldMk cId="3637571149" sldId="258"/>
            <ac:spMk id="13" creationId="{E0D3FCD2-ADB1-4A1D-A837-4C432A532F70}"/>
          </ac:spMkLst>
        </pc:spChg>
        <pc:picChg chg="del">
          <ac:chgData name="Amy Martin" userId="696df28b-a01f-4941-848a-b087e6819034" providerId="ADAL" clId="{8DA4356E-C526-4EC4-BFCD-D7D81754438B}" dt="2020-10-20T09:00:10.875" v="42" actId="478"/>
          <ac:picMkLst>
            <pc:docMk/>
            <pc:sldMk cId="3637571149" sldId="258"/>
            <ac:picMk id="9" creationId="{B087A519-FCF3-428F-AFF1-3E70754E33F4}"/>
          </ac:picMkLst>
        </pc:picChg>
        <pc:picChg chg="add mod modCrop">
          <ac:chgData name="Amy Martin" userId="696df28b-a01f-4941-848a-b087e6819034" providerId="ADAL" clId="{8DA4356E-C526-4EC4-BFCD-D7D81754438B}" dt="2020-10-20T09:01:13.990" v="50" actId="1076"/>
          <ac:picMkLst>
            <pc:docMk/>
            <pc:sldMk cId="3637571149" sldId="258"/>
            <ac:picMk id="12" creationId="{3CC3F51A-5141-4611-A4A7-1ABCB99F4266}"/>
          </ac:picMkLst>
        </pc:picChg>
      </pc:sldChg>
      <pc:sldChg chg="addSp delSp modSp mod">
        <pc:chgData name="Amy Martin" userId="696df28b-a01f-4941-848a-b087e6819034" providerId="ADAL" clId="{8DA4356E-C526-4EC4-BFCD-D7D81754438B}" dt="2020-10-20T09:02:02.708" v="77"/>
        <pc:sldMkLst>
          <pc:docMk/>
          <pc:sldMk cId="1626970570" sldId="259"/>
        </pc:sldMkLst>
        <pc:spChg chg="del">
          <ac:chgData name="Amy Martin" userId="696df28b-a01f-4941-848a-b087e6819034" providerId="ADAL" clId="{8DA4356E-C526-4EC4-BFCD-D7D81754438B}" dt="2020-10-20T09:02:02.311" v="76" actId="478"/>
          <ac:spMkLst>
            <pc:docMk/>
            <pc:sldMk cId="1626970570" sldId="259"/>
            <ac:spMk id="9" creationId="{03662D73-9EBC-4341-8CA3-9950315D29B6}"/>
          </ac:spMkLst>
        </pc:spChg>
        <pc:spChg chg="add mod">
          <ac:chgData name="Amy Martin" userId="696df28b-a01f-4941-848a-b087e6819034" providerId="ADAL" clId="{8DA4356E-C526-4EC4-BFCD-D7D81754438B}" dt="2020-10-20T09:02:02.708" v="77"/>
          <ac:spMkLst>
            <pc:docMk/>
            <pc:sldMk cId="1626970570" sldId="259"/>
            <ac:spMk id="10" creationId="{1C8EADD5-51D0-42B6-A2E7-E95DEDA8FB97}"/>
          </ac:spMkLst>
        </pc:spChg>
      </pc:sldChg>
      <pc:sldChg chg="addSp delSp modSp mod">
        <pc:chgData name="Amy Martin" userId="696df28b-a01f-4941-848a-b087e6819034" providerId="ADAL" clId="{8DA4356E-C526-4EC4-BFCD-D7D81754438B}" dt="2020-10-20T09:02:20.063" v="87"/>
        <pc:sldMkLst>
          <pc:docMk/>
          <pc:sldMk cId="2565722739" sldId="260"/>
        </pc:sldMkLst>
        <pc:spChg chg="del">
          <ac:chgData name="Amy Martin" userId="696df28b-a01f-4941-848a-b087e6819034" providerId="ADAL" clId="{8DA4356E-C526-4EC4-BFCD-D7D81754438B}" dt="2020-10-20T09:02:19.721" v="86" actId="478"/>
          <ac:spMkLst>
            <pc:docMk/>
            <pc:sldMk cId="2565722739" sldId="260"/>
            <ac:spMk id="9" creationId="{01FAF95C-374E-4AAE-9932-E747EC06369A}"/>
          </ac:spMkLst>
        </pc:spChg>
        <pc:spChg chg="add mod">
          <ac:chgData name="Amy Martin" userId="696df28b-a01f-4941-848a-b087e6819034" providerId="ADAL" clId="{8DA4356E-C526-4EC4-BFCD-D7D81754438B}" dt="2020-10-20T09:02:20.063" v="87"/>
          <ac:spMkLst>
            <pc:docMk/>
            <pc:sldMk cId="2565722739" sldId="260"/>
            <ac:spMk id="10" creationId="{9316E1B7-5F39-4C2B-A58C-98347BE31AFA}"/>
          </ac:spMkLst>
        </pc:spChg>
      </pc:sldChg>
      <pc:sldChg chg="addSp delSp modSp mod">
        <pc:chgData name="Amy Martin" userId="696df28b-a01f-4941-848a-b087e6819034" providerId="ADAL" clId="{8DA4356E-C526-4EC4-BFCD-D7D81754438B}" dt="2020-10-20T09:02:23.953" v="89"/>
        <pc:sldMkLst>
          <pc:docMk/>
          <pc:sldMk cId="1515639668" sldId="261"/>
        </pc:sldMkLst>
        <pc:spChg chg="del">
          <ac:chgData name="Amy Martin" userId="696df28b-a01f-4941-848a-b087e6819034" providerId="ADAL" clId="{8DA4356E-C526-4EC4-BFCD-D7D81754438B}" dt="2020-10-20T09:02:23.666" v="88" actId="478"/>
          <ac:spMkLst>
            <pc:docMk/>
            <pc:sldMk cId="1515639668" sldId="261"/>
            <ac:spMk id="8" creationId="{483ED08C-A70A-4B8D-B7F5-4198FCFEAC3A}"/>
          </ac:spMkLst>
        </pc:spChg>
        <pc:spChg chg="add mod">
          <ac:chgData name="Amy Martin" userId="696df28b-a01f-4941-848a-b087e6819034" providerId="ADAL" clId="{8DA4356E-C526-4EC4-BFCD-D7D81754438B}" dt="2020-10-20T09:02:23.953" v="89"/>
          <ac:spMkLst>
            <pc:docMk/>
            <pc:sldMk cId="1515639668" sldId="261"/>
            <ac:spMk id="9" creationId="{14116936-F5FF-474D-BDFD-47BA28E73B49}"/>
          </ac:spMkLst>
        </pc:spChg>
      </pc:sldChg>
      <pc:sldChg chg="addSp delSp modSp mod">
        <pc:chgData name="Amy Martin" userId="696df28b-a01f-4941-848a-b087e6819034" providerId="ADAL" clId="{8DA4356E-C526-4EC4-BFCD-D7D81754438B}" dt="2020-10-20T09:02:30.760" v="93"/>
        <pc:sldMkLst>
          <pc:docMk/>
          <pc:sldMk cId="2371733284" sldId="262"/>
        </pc:sldMkLst>
        <pc:spChg chg="del">
          <ac:chgData name="Amy Martin" userId="696df28b-a01f-4941-848a-b087e6819034" providerId="ADAL" clId="{8DA4356E-C526-4EC4-BFCD-D7D81754438B}" dt="2020-10-20T09:02:30.385" v="92" actId="478"/>
          <ac:spMkLst>
            <pc:docMk/>
            <pc:sldMk cId="2371733284" sldId="262"/>
            <ac:spMk id="9" creationId="{4893E5C2-1FA7-47EA-9669-07CD3AD16431}"/>
          </ac:spMkLst>
        </pc:spChg>
        <pc:spChg chg="add mod">
          <ac:chgData name="Amy Martin" userId="696df28b-a01f-4941-848a-b087e6819034" providerId="ADAL" clId="{8DA4356E-C526-4EC4-BFCD-D7D81754438B}" dt="2020-10-20T09:02:30.760" v="93"/>
          <ac:spMkLst>
            <pc:docMk/>
            <pc:sldMk cId="2371733284" sldId="262"/>
            <ac:spMk id="10" creationId="{83CDBDD5-EB4F-4C9C-987A-A068AFDDBA6F}"/>
          </ac:spMkLst>
        </pc:spChg>
      </pc:sldChg>
      <pc:sldChg chg="addSp delSp modSp mod">
        <pc:chgData name="Amy Martin" userId="696df28b-a01f-4941-848a-b087e6819034" providerId="ADAL" clId="{8DA4356E-C526-4EC4-BFCD-D7D81754438B}" dt="2020-10-20T09:02:34.264" v="95"/>
        <pc:sldMkLst>
          <pc:docMk/>
          <pc:sldMk cId="4059350662" sldId="263"/>
        </pc:sldMkLst>
        <pc:spChg chg="del">
          <ac:chgData name="Amy Martin" userId="696df28b-a01f-4941-848a-b087e6819034" providerId="ADAL" clId="{8DA4356E-C526-4EC4-BFCD-D7D81754438B}" dt="2020-10-20T09:02:33.954" v="94" actId="478"/>
          <ac:spMkLst>
            <pc:docMk/>
            <pc:sldMk cId="4059350662" sldId="263"/>
            <ac:spMk id="10" creationId="{53B02741-C749-4F5B-9FFD-AE3CC6B26E14}"/>
          </ac:spMkLst>
        </pc:spChg>
        <pc:spChg chg="add mod">
          <ac:chgData name="Amy Martin" userId="696df28b-a01f-4941-848a-b087e6819034" providerId="ADAL" clId="{8DA4356E-C526-4EC4-BFCD-D7D81754438B}" dt="2020-10-20T09:02:34.264" v="95"/>
          <ac:spMkLst>
            <pc:docMk/>
            <pc:sldMk cId="4059350662" sldId="263"/>
            <ac:spMk id="11" creationId="{30BFCDD2-9DD7-40F5-8016-A43E56B1BA2B}"/>
          </ac:spMkLst>
        </pc:spChg>
      </pc:sldChg>
      <pc:sldChg chg="addSp delSp modSp mod">
        <pc:chgData name="Amy Martin" userId="696df28b-a01f-4941-848a-b087e6819034" providerId="ADAL" clId="{8DA4356E-C526-4EC4-BFCD-D7D81754438B}" dt="2020-10-20T09:02:37.760" v="97"/>
        <pc:sldMkLst>
          <pc:docMk/>
          <pc:sldMk cId="497058709" sldId="264"/>
        </pc:sldMkLst>
        <pc:spChg chg="del">
          <ac:chgData name="Amy Martin" userId="696df28b-a01f-4941-848a-b087e6819034" providerId="ADAL" clId="{8DA4356E-C526-4EC4-BFCD-D7D81754438B}" dt="2020-10-20T09:02:37.419" v="96" actId="478"/>
          <ac:spMkLst>
            <pc:docMk/>
            <pc:sldMk cId="497058709" sldId="264"/>
            <ac:spMk id="10" creationId="{C6BCDF86-5D37-4A10-9EF8-8F66732B4002}"/>
          </ac:spMkLst>
        </pc:spChg>
        <pc:spChg chg="add mod">
          <ac:chgData name="Amy Martin" userId="696df28b-a01f-4941-848a-b087e6819034" providerId="ADAL" clId="{8DA4356E-C526-4EC4-BFCD-D7D81754438B}" dt="2020-10-20T09:02:37.760" v="97"/>
          <ac:spMkLst>
            <pc:docMk/>
            <pc:sldMk cId="497058709" sldId="264"/>
            <ac:spMk id="12" creationId="{C15A4292-A925-4521-9FD9-48F6FBDE4A5F}"/>
          </ac:spMkLst>
        </pc:spChg>
      </pc:sldChg>
      <pc:sldChg chg="modSp mod">
        <pc:chgData name="Amy Martin" userId="696df28b-a01f-4941-848a-b087e6819034" providerId="ADAL" clId="{8DA4356E-C526-4EC4-BFCD-D7D81754438B}" dt="2020-10-20T09:02:46.377" v="116" actId="20577"/>
        <pc:sldMkLst>
          <pc:docMk/>
          <pc:sldMk cId="3525606963" sldId="265"/>
        </pc:sldMkLst>
        <pc:spChg chg="mod">
          <ac:chgData name="Amy Martin" userId="696df28b-a01f-4941-848a-b087e6819034" providerId="ADAL" clId="{8DA4356E-C526-4EC4-BFCD-D7D81754438B}" dt="2020-10-20T09:02:46.377" v="116" actId="20577"/>
          <ac:spMkLst>
            <pc:docMk/>
            <pc:sldMk cId="3525606963" sldId="265"/>
            <ac:spMk id="4" creationId="{52E70010-5EF8-AA49-A19A-8AD082A0CC41}"/>
          </ac:spMkLst>
        </pc:spChg>
      </pc:sldChg>
      <pc:sldChg chg="addSp delSp modSp mod">
        <pc:chgData name="Amy Martin" userId="696df28b-a01f-4941-848a-b087e6819034" providerId="ADAL" clId="{8DA4356E-C526-4EC4-BFCD-D7D81754438B}" dt="2020-10-20T09:02:05.818" v="79"/>
        <pc:sldMkLst>
          <pc:docMk/>
          <pc:sldMk cId="1788504588" sldId="266"/>
        </pc:sldMkLst>
        <pc:spChg chg="del">
          <ac:chgData name="Amy Martin" userId="696df28b-a01f-4941-848a-b087e6819034" providerId="ADAL" clId="{8DA4356E-C526-4EC4-BFCD-D7D81754438B}" dt="2020-10-20T09:02:05.388" v="78" actId="478"/>
          <ac:spMkLst>
            <pc:docMk/>
            <pc:sldMk cId="1788504588" sldId="266"/>
            <ac:spMk id="6" creationId="{FA9AEC02-91E8-465C-9047-D2C4EB3EB174}"/>
          </ac:spMkLst>
        </pc:spChg>
        <pc:spChg chg="add mod">
          <ac:chgData name="Amy Martin" userId="696df28b-a01f-4941-848a-b087e6819034" providerId="ADAL" clId="{8DA4356E-C526-4EC4-BFCD-D7D81754438B}" dt="2020-10-20T09:02:05.818" v="79"/>
          <ac:spMkLst>
            <pc:docMk/>
            <pc:sldMk cId="1788504588" sldId="266"/>
            <ac:spMk id="7" creationId="{D7833F80-9D35-403D-9E42-F784E053A821}"/>
          </ac:spMkLst>
        </pc:spChg>
      </pc:sldChg>
      <pc:sldChg chg="addSp delSp modSp mod">
        <pc:chgData name="Amy Martin" userId="696df28b-a01f-4941-848a-b087e6819034" providerId="ADAL" clId="{8DA4356E-C526-4EC4-BFCD-D7D81754438B}" dt="2020-10-20T09:02:09.232" v="81"/>
        <pc:sldMkLst>
          <pc:docMk/>
          <pc:sldMk cId="4112568966" sldId="267"/>
        </pc:sldMkLst>
        <pc:spChg chg="del">
          <ac:chgData name="Amy Martin" userId="696df28b-a01f-4941-848a-b087e6819034" providerId="ADAL" clId="{8DA4356E-C526-4EC4-BFCD-D7D81754438B}" dt="2020-10-20T09:02:08.905" v="80" actId="478"/>
          <ac:spMkLst>
            <pc:docMk/>
            <pc:sldMk cId="4112568966" sldId="267"/>
            <ac:spMk id="20" creationId="{DB980C90-010F-49E8-BBA8-EBF0C8457A31}"/>
          </ac:spMkLst>
        </pc:spChg>
        <pc:spChg chg="add mod">
          <ac:chgData name="Amy Martin" userId="696df28b-a01f-4941-848a-b087e6819034" providerId="ADAL" clId="{8DA4356E-C526-4EC4-BFCD-D7D81754438B}" dt="2020-10-20T09:02:09.232" v="81"/>
          <ac:spMkLst>
            <pc:docMk/>
            <pc:sldMk cId="4112568966" sldId="267"/>
            <ac:spMk id="25" creationId="{1EF2A682-AFB2-473E-B95B-9BDBC41CAC85}"/>
          </ac:spMkLst>
        </pc:spChg>
      </pc:sldChg>
      <pc:sldChg chg="addSp delSp modSp mod">
        <pc:chgData name="Amy Martin" userId="696df28b-a01f-4941-848a-b087e6819034" providerId="ADAL" clId="{8DA4356E-C526-4EC4-BFCD-D7D81754438B}" dt="2020-10-20T09:02:13.242" v="83"/>
        <pc:sldMkLst>
          <pc:docMk/>
          <pc:sldMk cId="2811034740" sldId="268"/>
        </pc:sldMkLst>
        <pc:spChg chg="del">
          <ac:chgData name="Amy Martin" userId="696df28b-a01f-4941-848a-b087e6819034" providerId="ADAL" clId="{8DA4356E-C526-4EC4-BFCD-D7D81754438B}" dt="2020-10-20T09:02:12.857" v="82" actId="478"/>
          <ac:spMkLst>
            <pc:docMk/>
            <pc:sldMk cId="2811034740" sldId="268"/>
            <ac:spMk id="13" creationId="{BB9C094D-509F-4D47-9D5D-CD69AF4192CF}"/>
          </ac:spMkLst>
        </pc:spChg>
        <pc:spChg chg="add mod">
          <ac:chgData name="Amy Martin" userId="696df28b-a01f-4941-848a-b087e6819034" providerId="ADAL" clId="{8DA4356E-C526-4EC4-BFCD-D7D81754438B}" dt="2020-10-20T09:02:13.242" v="83"/>
          <ac:spMkLst>
            <pc:docMk/>
            <pc:sldMk cId="2811034740" sldId="268"/>
            <ac:spMk id="14" creationId="{A548E9BD-CFFA-4499-AEF5-F832A70B2727}"/>
          </ac:spMkLst>
        </pc:spChg>
      </pc:sldChg>
      <pc:sldChg chg="addSp delSp modSp mod">
        <pc:chgData name="Amy Martin" userId="696df28b-a01f-4941-848a-b087e6819034" providerId="ADAL" clId="{8DA4356E-C526-4EC4-BFCD-D7D81754438B}" dt="2020-10-20T09:02:16.800" v="85"/>
        <pc:sldMkLst>
          <pc:docMk/>
          <pc:sldMk cId="3438414254" sldId="269"/>
        </pc:sldMkLst>
        <pc:spChg chg="del">
          <ac:chgData name="Amy Martin" userId="696df28b-a01f-4941-848a-b087e6819034" providerId="ADAL" clId="{8DA4356E-C526-4EC4-BFCD-D7D81754438B}" dt="2020-10-20T09:02:16.458" v="84" actId="478"/>
          <ac:spMkLst>
            <pc:docMk/>
            <pc:sldMk cId="3438414254" sldId="269"/>
            <ac:spMk id="15" creationId="{4B8050D5-B747-4A71-AB99-74EE9895A3A1}"/>
          </ac:spMkLst>
        </pc:spChg>
        <pc:spChg chg="add mod">
          <ac:chgData name="Amy Martin" userId="696df28b-a01f-4941-848a-b087e6819034" providerId="ADAL" clId="{8DA4356E-C526-4EC4-BFCD-D7D81754438B}" dt="2020-10-20T09:02:16.800" v="85"/>
          <ac:spMkLst>
            <pc:docMk/>
            <pc:sldMk cId="3438414254" sldId="269"/>
            <ac:spMk id="16" creationId="{B7D8C789-C728-4E47-A695-46A9637AADC3}"/>
          </ac:spMkLst>
        </pc:spChg>
      </pc:sldChg>
      <pc:sldChg chg="addSp delSp modSp del mod">
        <pc:chgData name="Amy Martin" userId="696df28b-a01f-4941-848a-b087e6819034" providerId="ADAL" clId="{8DA4356E-C526-4EC4-BFCD-D7D81754438B}" dt="2020-10-20T09:03:04.775" v="117" actId="47"/>
        <pc:sldMkLst>
          <pc:docMk/>
          <pc:sldMk cId="4160783362" sldId="270"/>
        </pc:sldMkLst>
        <pc:spChg chg="del">
          <ac:chgData name="Amy Martin" userId="696df28b-a01f-4941-848a-b087e6819034" providerId="ADAL" clId="{8DA4356E-C526-4EC4-BFCD-D7D81754438B}" dt="2020-10-20T09:02:27.051" v="90" actId="478"/>
          <ac:spMkLst>
            <pc:docMk/>
            <pc:sldMk cId="4160783362" sldId="270"/>
            <ac:spMk id="8" creationId="{D60BD8A4-EA6D-45DA-9149-A89E503E9896}"/>
          </ac:spMkLst>
        </pc:spChg>
        <pc:spChg chg="add mod">
          <ac:chgData name="Amy Martin" userId="696df28b-a01f-4941-848a-b087e6819034" providerId="ADAL" clId="{8DA4356E-C526-4EC4-BFCD-D7D81754438B}" dt="2020-10-20T09:02:27.384" v="91"/>
          <ac:spMkLst>
            <pc:docMk/>
            <pc:sldMk cId="4160783362" sldId="270"/>
            <ac:spMk id="9" creationId="{C6A14C83-F1DB-4FD6-8DD0-A0DD607EABD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BFCD7A-001C-C94B-B0DC-2A25D01FB2F2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E2C59-1423-CC4F-9E31-9B5CE859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95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umbrella&#10;&#10;Description automatically generated">
            <a:extLst>
              <a:ext uri="{FF2B5EF4-FFF2-40B4-BE49-F238E27FC236}">
                <a16:creationId xmlns:a16="http://schemas.microsoft.com/office/drawing/2014/main" id="{2762B0E7-FD89-984F-8F41-CBB8B3D891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aseline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1911" y="6237287"/>
            <a:ext cx="2438401" cy="269875"/>
          </a:xfrm>
        </p:spPr>
        <p:txBody>
          <a:bodyPr/>
          <a:lstStyle>
            <a:lvl1pPr>
              <a:defRPr sz="1200" b="1" i="0" baseline="0"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345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Simple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2F4F874-EB9C-F146-83CC-79344F7B51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oughnut 8">
            <a:extLst>
              <a:ext uri="{FF2B5EF4-FFF2-40B4-BE49-F238E27FC236}">
                <a16:creationId xmlns:a16="http://schemas.microsoft.com/office/drawing/2014/main" id="{17FF44BA-6141-4647-88FE-E34D50AACA10}"/>
              </a:ext>
            </a:extLst>
          </p:cNvPr>
          <p:cNvSpPr/>
          <p:nvPr userDrawn="1"/>
        </p:nvSpPr>
        <p:spPr>
          <a:xfrm>
            <a:off x="8208963" y="5967412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649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2Col_Simple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289A84F-1C3C-C849-B29A-43A9BB2E10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2" y="2420936"/>
            <a:ext cx="3579813" cy="3816352"/>
          </a:xfrm>
        </p:spPr>
        <p:txBody>
          <a:bodyPr/>
          <a:lstStyle>
            <a:lvl1pPr>
              <a:defRPr b="0" i="0">
                <a:latin typeface="Roboto Slab" pitchFamily="2" charset="0"/>
                <a:ea typeface="Roboto Slab" pitchFamily="2" charset="0"/>
              </a:defRPr>
            </a:lvl1pPr>
            <a:lvl2pPr marL="144000" indent="-457200">
              <a:spcAft>
                <a:spcPts val="600"/>
              </a:spcAft>
              <a:defRPr b="0" i="0">
                <a:latin typeface="Roboto Slab Light" pitchFamily="2" charset="0"/>
                <a:ea typeface="Roboto Slab Light" pitchFamily="2" charset="0"/>
              </a:defRPr>
            </a:lvl2pPr>
            <a:lvl3pPr marL="144000" indent="-457200">
              <a:spcAft>
                <a:spcPts val="600"/>
              </a:spcAft>
              <a:defRPr b="0" i="0">
                <a:latin typeface="Brown-RegularItalic" pitchFamily="2" charset="77"/>
              </a:defRPr>
            </a:lvl3pPr>
            <a:lvl4pPr marL="144000" indent="-457200">
              <a:spcAft>
                <a:spcPts val="600"/>
              </a:spcAft>
              <a:defRPr b="0" i="0">
                <a:latin typeface="Brown-RegularItalic" pitchFamily="2" charset="77"/>
              </a:defRPr>
            </a:lvl4pPr>
            <a:lvl5pPr marL="144000" indent="-457200">
              <a:spcAft>
                <a:spcPts val="600"/>
              </a:spcAft>
              <a:defRPr b="0" i="0">
                <a:latin typeface="Brown-RegularItalic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420937"/>
            <a:ext cx="3579813" cy="3816351"/>
          </a:xfrm>
        </p:spPr>
        <p:txBody>
          <a:bodyPr/>
          <a:lstStyle>
            <a:lvl1pPr>
              <a:defRPr b="0" i="0">
                <a:latin typeface="Roboto Slab" pitchFamily="2" charset="0"/>
                <a:ea typeface="Roboto Slab" pitchFamily="2" charset="0"/>
              </a:defRPr>
            </a:lvl1pPr>
            <a:lvl2pPr>
              <a:defRPr b="0" i="0">
                <a:latin typeface="Roboto Slab Light" pitchFamily="2" charset="0"/>
                <a:ea typeface="Roboto Slab Light" pitchFamily="2" charset="0"/>
              </a:defRPr>
            </a:lvl2pPr>
            <a:lvl3pPr>
              <a:defRPr b="0" i="0">
                <a:latin typeface="Brown-RegularItalic" pitchFamily="2" charset="77"/>
              </a:defRPr>
            </a:lvl3pPr>
            <a:lvl4pPr>
              <a:defRPr b="0" i="0">
                <a:latin typeface="Brown-RegularItalic" pitchFamily="2" charset="77"/>
              </a:defRPr>
            </a:lvl4pPr>
            <a:lvl5pPr>
              <a:defRPr b="0" i="0">
                <a:latin typeface="Brown-RegularItalic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oughnut 8">
            <a:extLst>
              <a:ext uri="{FF2B5EF4-FFF2-40B4-BE49-F238E27FC236}">
                <a16:creationId xmlns:a16="http://schemas.microsoft.com/office/drawing/2014/main" id="{13F22FF7-9E4E-A741-980B-8BFF6ED94259}"/>
              </a:ext>
            </a:extLst>
          </p:cNvPr>
          <p:cNvSpPr/>
          <p:nvPr userDrawn="1"/>
        </p:nvSpPr>
        <p:spPr>
          <a:xfrm>
            <a:off x="8208963" y="5967412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963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Simple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9266CA0-0607-3944-ACAF-CF90E45B5F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oughnut 8">
            <a:extLst>
              <a:ext uri="{FF2B5EF4-FFF2-40B4-BE49-F238E27FC236}">
                <a16:creationId xmlns:a16="http://schemas.microsoft.com/office/drawing/2014/main" id="{17FF44BA-6141-4647-88FE-E34D50AACA10}"/>
              </a:ext>
            </a:extLst>
          </p:cNvPr>
          <p:cNvSpPr/>
          <p:nvPr userDrawn="1"/>
        </p:nvSpPr>
        <p:spPr>
          <a:xfrm>
            <a:off x="8208963" y="5967412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934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nal_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, device&#10;&#10;Description automatically generated">
            <a:extLst>
              <a:ext uri="{FF2B5EF4-FFF2-40B4-BE49-F238E27FC236}">
                <a16:creationId xmlns:a16="http://schemas.microsoft.com/office/drawing/2014/main" id="{8C31DBF2-E778-D349-8D0C-A895AB5ABC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/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31912" y="4980214"/>
            <a:ext cx="5040313" cy="1257071"/>
          </a:xfrm>
        </p:spPr>
        <p:txBody>
          <a:bodyPr>
            <a:normAutofit/>
          </a:bodyPr>
          <a:lstStyle>
            <a:lvl1pPr marL="0" indent="0" algn="l">
              <a:buNone/>
              <a:defRPr lang="en-GB" sz="1200" b="0" i="0" smtClean="0">
                <a:solidFill>
                  <a:srgbClr val="EF811B"/>
                </a:solidFill>
                <a:effectLst/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b="0" dirty="0">
                <a:solidFill>
                  <a:srgbClr val="EF7F1A"/>
                </a:solidFill>
              </a:rPr>
              <a:t>Charlie Waller Trust</a:t>
            </a:r>
          </a:p>
          <a:p>
            <a:r>
              <a:rPr lang="en-GB" dirty="0">
                <a:solidFill>
                  <a:srgbClr val="FFFFFF"/>
                </a:solidFill>
              </a:rPr>
              <a:t>First Floor, Rear Office </a:t>
            </a:r>
            <a:r>
              <a:rPr lang="en-GB" dirty="0">
                <a:solidFill>
                  <a:srgbClr val="EF7F1A"/>
                </a:solidFill>
              </a:rPr>
              <a:t>•</a:t>
            </a:r>
            <a:r>
              <a:rPr lang="en-GB" dirty="0">
                <a:solidFill>
                  <a:srgbClr val="FFFFFF"/>
                </a:solidFill>
              </a:rPr>
              <a:t> 32 High Street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Thatcham </a:t>
            </a:r>
            <a:r>
              <a:rPr lang="en-GB" dirty="0">
                <a:solidFill>
                  <a:srgbClr val="EF7F1A"/>
                </a:solidFill>
              </a:rPr>
              <a:t>•</a:t>
            </a:r>
            <a:r>
              <a:rPr lang="en-GB" dirty="0">
                <a:solidFill>
                  <a:srgbClr val="FFFFFF"/>
                </a:solidFill>
              </a:rPr>
              <a:t> Berkshire RG19 3JD</a:t>
            </a:r>
          </a:p>
          <a:p>
            <a:r>
              <a:rPr lang="en-GB" dirty="0">
                <a:solidFill>
                  <a:srgbClr val="FFFFFF"/>
                </a:solidFill>
              </a:rPr>
              <a:t>01635 869754 </a:t>
            </a:r>
            <a:r>
              <a:rPr lang="en-GB" dirty="0">
                <a:solidFill>
                  <a:srgbClr val="EF7F1A"/>
                </a:solidFill>
              </a:rPr>
              <a:t>•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err="1">
                <a:solidFill>
                  <a:srgbClr val="FFFFFF"/>
                </a:solidFill>
              </a:rPr>
              <a:t>admin@charliewaller.org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1911" y="6237287"/>
            <a:ext cx="2438401" cy="269875"/>
          </a:xfrm>
        </p:spPr>
        <p:txBody>
          <a:bodyPr/>
          <a:lstStyle>
            <a:lvl1pPr>
              <a:defRPr sz="1200" b="1" i="0" baseline="0">
                <a:solidFill>
                  <a:srgbClr val="EF811B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D152FF-FF2B-244A-B63C-688B3E62070C}"/>
              </a:ext>
            </a:extLst>
          </p:cNvPr>
          <p:cNvSpPr txBox="1">
            <a:spLocks/>
          </p:cNvSpPr>
          <p:nvPr userDrawn="1"/>
        </p:nvSpPr>
        <p:spPr>
          <a:xfrm>
            <a:off x="6244997" y="6237285"/>
            <a:ext cx="2438401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200" b="1" i="0" kern="1200" baseline="0">
                <a:solidFill>
                  <a:srgbClr val="EF811B"/>
                </a:solidFill>
                <a:latin typeface="Brown-RegularItalic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800" b="0" i="0" kern="1200" baseline="0" dirty="0">
                <a:solidFill>
                  <a:schemeClr val="bg1"/>
                </a:solidFill>
                <a:effectLst/>
                <a:latin typeface="Roboto Slab Light" pitchFamily="2" charset="0"/>
                <a:ea typeface="Roboto Slab Light" pitchFamily="2" charset="0"/>
                <a:cs typeface="+mn-cs"/>
              </a:rPr>
              <a:t>Registered charity number 1109984</a:t>
            </a:r>
          </a:p>
        </p:txBody>
      </p:sp>
    </p:spTree>
    <p:extLst>
      <p:ext uri="{BB962C8B-B14F-4D97-AF65-F5344CB8AC3E}">
        <p14:creationId xmlns:p14="http://schemas.microsoft.com/office/powerpoint/2010/main" val="285893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s, drawing&#10;&#10;Description automatically generated">
            <a:extLst>
              <a:ext uri="{FF2B5EF4-FFF2-40B4-BE49-F238E27FC236}">
                <a16:creationId xmlns:a16="http://schemas.microsoft.com/office/drawing/2014/main" id="{1BBDE858-40B8-A444-80BA-B8E649EEB3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aseline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1911" y="6237287"/>
            <a:ext cx="2438401" cy="269875"/>
          </a:xfrm>
        </p:spPr>
        <p:txBody>
          <a:bodyPr/>
          <a:lstStyle>
            <a:lvl1pPr>
              <a:defRPr sz="1200" b="1" i="0" baseline="0"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916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560D82-2380-8447-ADA5-39600CBA79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rgbClr val="EF811B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67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44F6A417-BFAD-BF46-83DE-70CA33FA00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68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vice&#10;&#10;Description automatically generated">
            <a:extLst>
              <a:ext uri="{FF2B5EF4-FFF2-40B4-BE49-F238E27FC236}">
                <a16:creationId xmlns:a16="http://schemas.microsoft.com/office/drawing/2014/main" id="{1A963A61-F056-0B49-8378-503986F083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788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7EAFB47-539C-6B46-81A0-0C477A72A4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793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Lila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, device&#10;&#10;Description automatically generated">
            <a:extLst>
              <a:ext uri="{FF2B5EF4-FFF2-40B4-BE49-F238E27FC236}">
                <a16:creationId xmlns:a16="http://schemas.microsoft.com/office/drawing/2014/main" id="{F0A69D7D-3B91-E549-8AF4-0DB964544D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127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560D82-2380-8447-ADA5-39600CBA79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rgbClr val="EF811B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908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L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D79B1D-A52D-4045-9EAD-F055EB5BA4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420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D1A0EF-1045-6C4A-AFD7-0617454229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97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D7EA680-B51F-6E41-A52C-4298190DAB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2420937"/>
            <a:ext cx="5688013" cy="381635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Doughnut 11">
            <a:extLst>
              <a:ext uri="{FF2B5EF4-FFF2-40B4-BE49-F238E27FC236}">
                <a16:creationId xmlns:a16="http://schemas.microsoft.com/office/drawing/2014/main" id="{18A0205B-9C48-6A47-BB05-0215B14E8627}"/>
              </a:ext>
            </a:extLst>
          </p:cNvPr>
          <p:cNvSpPr/>
          <p:nvPr userDrawn="1"/>
        </p:nvSpPr>
        <p:spPr>
          <a:xfrm>
            <a:off x="8208963" y="5967412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249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Simple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2F4F874-EB9C-F146-83CC-79344F7B51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oughnut 8">
            <a:extLst>
              <a:ext uri="{FF2B5EF4-FFF2-40B4-BE49-F238E27FC236}">
                <a16:creationId xmlns:a16="http://schemas.microsoft.com/office/drawing/2014/main" id="{17FF44BA-6141-4647-88FE-E34D50AACA10}"/>
              </a:ext>
            </a:extLst>
          </p:cNvPr>
          <p:cNvSpPr/>
          <p:nvPr userDrawn="1"/>
        </p:nvSpPr>
        <p:spPr>
          <a:xfrm>
            <a:off x="8208963" y="5967412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775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2Col_Simple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289A84F-1C3C-C849-B29A-43A9BB2E10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2" y="2420936"/>
            <a:ext cx="3579813" cy="3816352"/>
          </a:xfrm>
        </p:spPr>
        <p:txBody>
          <a:bodyPr/>
          <a:lstStyle>
            <a:lvl1pPr>
              <a:defRPr b="0" i="0">
                <a:latin typeface="Roboto Slab" pitchFamily="2" charset="0"/>
                <a:ea typeface="Roboto Slab" pitchFamily="2" charset="0"/>
              </a:defRPr>
            </a:lvl1pPr>
            <a:lvl2pPr marL="144000" indent="-457200">
              <a:spcAft>
                <a:spcPts val="600"/>
              </a:spcAft>
              <a:defRPr b="0" i="0">
                <a:latin typeface="Roboto Slab Light" pitchFamily="2" charset="0"/>
                <a:ea typeface="Roboto Slab Light" pitchFamily="2" charset="0"/>
              </a:defRPr>
            </a:lvl2pPr>
            <a:lvl3pPr marL="144000" indent="-457200">
              <a:spcAft>
                <a:spcPts val="600"/>
              </a:spcAft>
              <a:defRPr b="0" i="0">
                <a:latin typeface="Brown-RegularItalic" pitchFamily="2" charset="77"/>
              </a:defRPr>
            </a:lvl3pPr>
            <a:lvl4pPr marL="144000" indent="-457200">
              <a:spcAft>
                <a:spcPts val="600"/>
              </a:spcAft>
              <a:defRPr b="0" i="0">
                <a:latin typeface="Brown-RegularItalic" pitchFamily="2" charset="77"/>
              </a:defRPr>
            </a:lvl4pPr>
            <a:lvl5pPr marL="144000" indent="-457200">
              <a:spcAft>
                <a:spcPts val="600"/>
              </a:spcAft>
              <a:defRPr b="0" i="0">
                <a:latin typeface="Brown-RegularItalic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420937"/>
            <a:ext cx="3579813" cy="3816351"/>
          </a:xfrm>
        </p:spPr>
        <p:txBody>
          <a:bodyPr/>
          <a:lstStyle>
            <a:lvl1pPr>
              <a:defRPr b="0" i="0">
                <a:latin typeface="Roboto Slab" pitchFamily="2" charset="0"/>
                <a:ea typeface="Roboto Slab" pitchFamily="2" charset="0"/>
              </a:defRPr>
            </a:lvl1pPr>
            <a:lvl2pPr>
              <a:defRPr b="0" i="0">
                <a:latin typeface="Roboto Slab Light" pitchFamily="2" charset="0"/>
                <a:ea typeface="Roboto Slab Light" pitchFamily="2" charset="0"/>
              </a:defRPr>
            </a:lvl2pPr>
            <a:lvl3pPr>
              <a:defRPr b="0" i="0">
                <a:latin typeface="Brown-RegularItalic" pitchFamily="2" charset="77"/>
              </a:defRPr>
            </a:lvl3pPr>
            <a:lvl4pPr>
              <a:defRPr b="0" i="0">
                <a:latin typeface="Brown-RegularItalic" pitchFamily="2" charset="77"/>
              </a:defRPr>
            </a:lvl4pPr>
            <a:lvl5pPr>
              <a:defRPr b="0" i="0">
                <a:latin typeface="Brown-RegularItalic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oughnut 8">
            <a:extLst>
              <a:ext uri="{FF2B5EF4-FFF2-40B4-BE49-F238E27FC236}">
                <a16:creationId xmlns:a16="http://schemas.microsoft.com/office/drawing/2014/main" id="{13F22FF7-9E4E-A741-980B-8BFF6ED94259}"/>
              </a:ext>
            </a:extLst>
          </p:cNvPr>
          <p:cNvSpPr/>
          <p:nvPr userDrawn="1"/>
        </p:nvSpPr>
        <p:spPr>
          <a:xfrm>
            <a:off x="8208963" y="5967412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3326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Simple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9266CA0-0607-3944-ACAF-CF90E45B5F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oughnut 8">
            <a:extLst>
              <a:ext uri="{FF2B5EF4-FFF2-40B4-BE49-F238E27FC236}">
                <a16:creationId xmlns:a16="http://schemas.microsoft.com/office/drawing/2014/main" id="{17FF44BA-6141-4647-88FE-E34D50AACA10}"/>
              </a:ext>
            </a:extLst>
          </p:cNvPr>
          <p:cNvSpPr/>
          <p:nvPr userDrawn="1"/>
        </p:nvSpPr>
        <p:spPr>
          <a:xfrm>
            <a:off x="8208963" y="5967412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775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nal_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, device&#10;&#10;Description automatically generated">
            <a:extLst>
              <a:ext uri="{FF2B5EF4-FFF2-40B4-BE49-F238E27FC236}">
                <a16:creationId xmlns:a16="http://schemas.microsoft.com/office/drawing/2014/main" id="{8C31DBF2-E778-D349-8D0C-A895AB5ABC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/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31912" y="4980214"/>
            <a:ext cx="5040313" cy="1257071"/>
          </a:xfrm>
        </p:spPr>
        <p:txBody>
          <a:bodyPr>
            <a:normAutofit/>
          </a:bodyPr>
          <a:lstStyle>
            <a:lvl1pPr marL="0" indent="0" algn="l">
              <a:buNone/>
              <a:defRPr lang="en-GB" sz="1200" b="0" i="0" smtClean="0">
                <a:solidFill>
                  <a:srgbClr val="EF811B"/>
                </a:solidFill>
                <a:effectLst/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b="0" dirty="0">
                <a:solidFill>
                  <a:srgbClr val="EF7F1A"/>
                </a:solidFill>
              </a:rPr>
              <a:t>Charlie Waller Trust</a:t>
            </a:r>
          </a:p>
          <a:p>
            <a:r>
              <a:rPr lang="en-GB" dirty="0">
                <a:solidFill>
                  <a:srgbClr val="FFFFFF"/>
                </a:solidFill>
              </a:rPr>
              <a:t>First Floor, Rear Office </a:t>
            </a:r>
            <a:r>
              <a:rPr lang="en-GB" dirty="0">
                <a:solidFill>
                  <a:srgbClr val="EF7F1A"/>
                </a:solidFill>
              </a:rPr>
              <a:t>•</a:t>
            </a:r>
            <a:r>
              <a:rPr lang="en-GB" dirty="0">
                <a:solidFill>
                  <a:srgbClr val="FFFFFF"/>
                </a:solidFill>
              </a:rPr>
              <a:t> 32 High Street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Thatcham </a:t>
            </a:r>
            <a:r>
              <a:rPr lang="en-GB" dirty="0">
                <a:solidFill>
                  <a:srgbClr val="EF7F1A"/>
                </a:solidFill>
              </a:rPr>
              <a:t>•</a:t>
            </a:r>
            <a:r>
              <a:rPr lang="en-GB" dirty="0">
                <a:solidFill>
                  <a:srgbClr val="FFFFFF"/>
                </a:solidFill>
              </a:rPr>
              <a:t> Berkshire RG19 3JD</a:t>
            </a:r>
          </a:p>
          <a:p>
            <a:r>
              <a:rPr lang="en-GB" dirty="0">
                <a:solidFill>
                  <a:srgbClr val="FFFFFF"/>
                </a:solidFill>
              </a:rPr>
              <a:t>01635 869754 </a:t>
            </a:r>
            <a:r>
              <a:rPr lang="en-GB" dirty="0">
                <a:solidFill>
                  <a:srgbClr val="EF7F1A"/>
                </a:solidFill>
              </a:rPr>
              <a:t>•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err="1">
                <a:solidFill>
                  <a:srgbClr val="FFFFFF"/>
                </a:solidFill>
              </a:rPr>
              <a:t>admin@charliewaller.org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1911" y="6237287"/>
            <a:ext cx="2438401" cy="269875"/>
          </a:xfrm>
        </p:spPr>
        <p:txBody>
          <a:bodyPr/>
          <a:lstStyle>
            <a:lvl1pPr>
              <a:defRPr sz="1200" b="1" i="0" baseline="0">
                <a:solidFill>
                  <a:srgbClr val="EF811B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D152FF-FF2B-244A-B63C-688B3E62070C}"/>
              </a:ext>
            </a:extLst>
          </p:cNvPr>
          <p:cNvSpPr txBox="1">
            <a:spLocks/>
          </p:cNvSpPr>
          <p:nvPr userDrawn="1"/>
        </p:nvSpPr>
        <p:spPr>
          <a:xfrm>
            <a:off x="6244997" y="6237285"/>
            <a:ext cx="2438401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200" b="1" i="0" kern="1200" baseline="0">
                <a:solidFill>
                  <a:srgbClr val="EF811B"/>
                </a:solidFill>
                <a:latin typeface="Brown-RegularItalic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800" b="0" i="0" kern="1200" baseline="0" dirty="0">
                <a:solidFill>
                  <a:schemeClr val="bg1"/>
                </a:solidFill>
                <a:effectLst/>
                <a:latin typeface="Roboto Slab Light" pitchFamily="2" charset="0"/>
                <a:ea typeface="Roboto Slab Light" pitchFamily="2" charset="0"/>
                <a:cs typeface="+mn-cs"/>
              </a:rPr>
              <a:t>Registered charity number 1109984</a:t>
            </a:r>
          </a:p>
        </p:txBody>
      </p:sp>
    </p:spTree>
    <p:extLst>
      <p:ext uri="{BB962C8B-B14F-4D97-AF65-F5344CB8AC3E}">
        <p14:creationId xmlns:p14="http://schemas.microsoft.com/office/powerpoint/2010/main" val="295952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44F6A417-BFAD-BF46-83DE-70CA33FA00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279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vice&#10;&#10;Description automatically generated">
            <a:extLst>
              <a:ext uri="{FF2B5EF4-FFF2-40B4-BE49-F238E27FC236}">
                <a16:creationId xmlns:a16="http://schemas.microsoft.com/office/drawing/2014/main" id="{1A963A61-F056-0B49-8378-503986F083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792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7EAFB47-539C-6B46-81A0-0C477A72A4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360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Lila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, device&#10;&#10;Description automatically generated">
            <a:extLst>
              <a:ext uri="{FF2B5EF4-FFF2-40B4-BE49-F238E27FC236}">
                <a16:creationId xmlns:a16="http://schemas.microsoft.com/office/drawing/2014/main" id="{F0A69D7D-3B91-E549-8AF4-0DB964544D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170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L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D79B1D-A52D-4045-9EAD-F055EB5BA4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579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D1A0EF-1045-6C4A-AFD7-0617454229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69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D7EA680-B51F-6E41-A52C-4298190DAB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2420937"/>
            <a:ext cx="5688013" cy="381635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Doughnut 11">
            <a:extLst>
              <a:ext uri="{FF2B5EF4-FFF2-40B4-BE49-F238E27FC236}">
                <a16:creationId xmlns:a16="http://schemas.microsoft.com/office/drawing/2014/main" id="{18A0205B-9C48-6A47-BB05-0215B14E8627}"/>
              </a:ext>
            </a:extLst>
          </p:cNvPr>
          <p:cNvSpPr/>
          <p:nvPr userDrawn="1"/>
        </p:nvSpPr>
        <p:spPr>
          <a:xfrm>
            <a:off x="8208963" y="5967412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88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765175"/>
            <a:ext cx="5688013" cy="16557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2420937"/>
            <a:ext cx="7524751" cy="38163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3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5E84"/>
                </a:solidFill>
                <a:latin typeface="BROWN-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rgbClr val="EF811B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oughnut 13">
            <a:extLst>
              <a:ext uri="{FF2B5EF4-FFF2-40B4-BE49-F238E27FC236}">
                <a16:creationId xmlns:a16="http://schemas.microsoft.com/office/drawing/2014/main" id="{8053CFB4-0282-FC47-9A5D-60F19FB383A5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821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1" r:id="rId9"/>
    <p:sldLayoutId id="2147483662" r:id="rId10"/>
    <p:sldLayoutId id="2147483664" r:id="rId11"/>
    <p:sldLayoutId id="2147483674" r:id="rId12"/>
    <p:sldLayoutId id="2147483680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baseline="0">
          <a:solidFill>
            <a:srgbClr val="EF811B"/>
          </a:solidFill>
          <a:latin typeface="Brown-RegularItalic" pitchFamily="2" charset="77"/>
          <a:ea typeface="+mj-ea"/>
          <a:cs typeface="+mj-cs"/>
        </a:defRPr>
      </a:lvl1pPr>
    </p:titleStyle>
    <p:bodyStyle>
      <a:lvl1pPr marL="0" indent="0" algn="l" defTabSz="7200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2100" b="0" i="0" kern="1200" baseline="0">
          <a:solidFill>
            <a:srgbClr val="005E84"/>
          </a:solidFill>
          <a:latin typeface="Roboto Slab Light" pitchFamily="2" charset="0"/>
          <a:ea typeface="Roboto Slab Light" pitchFamily="2" charset="0"/>
          <a:cs typeface="+mn-cs"/>
        </a:defRPr>
      </a:lvl1pPr>
      <a:lvl2pPr marL="144000" indent="-457200" algn="l" defTabSz="7200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100" b="0" i="0" kern="1200" baseline="0">
          <a:solidFill>
            <a:srgbClr val="005E84"/>
          </a:solidFill>
          <a:latin typeface="Roboto Slab Light" pitchFamily="2" charset="0"/>
          <a:ea typeface="Roboto Slab Light" pitchFamily="2" charset="0"/>
          <a:cs typeface="+mn-cs"/>
        </a:defRPr>
      </a:lvl2pPr>
      <a:lvl3pPr marL="1143000" indent="-228600" algn="l" defTabSz="720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b="0" i="0" kern="1200" baseline="0">
          <a:solidFill>
            <a:srgbClr val="005E84"/>
          </a:solidFill>
          <a:latin typeface="Brown-RegularItalic" pitchFamily="2" charset="77"/>
          <a:ea typeface="+mn-ea"/>
          <a:cs typeface="+mn-cs"/>
        </a:defRPr>
      </a:lvl3pPr>
      <a:lvl4pPr marL="1600200" indent="-228600" algn="l" defTabSz="720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b="0" i="0" kern="1200" baseline="0">
          <a:solidFill>
            <a:srgbClr val="005E84"/>
          </a:solidFill>
          <a:latin typeface="Brown-RegularItalic" pitchFamily="2" charset="77"/>
          <a:ea typeface="+mn-ea"/>
          <a:cs typeface="+mn-cs"/>
        </a:defRPr>
      </a:lvl4pPr>
      <a:lvl5pPr marL="2057400" indent="-228600" algn="l" defTabSz="720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b="0" i="0" kern="1200" baseline="0">
          <a:solidFill>
            <a:srgbClr val="005E84"/>
          </a:solidFill>
          <a:latin typeface="Brown-RegularItalic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25">
          <p15:clr>
            <a:srgbClr val="F26B43"/>
          </p15:clr>
        </p15:guide>
        <p15:guide id="2" pos="4014">
          <p15:clr>
            <a:srgbClr val="F26B43"/>
          </p15:clr>
        </p15:guide>
        <p15:guide id="3" pos="5511">
          <p15:clr>
            <a:srgbClr val="F26B43"/>
          </p15:clr>
        </p15:guide>
        <p15:guide id="4" pos="5171">
          <p15:clr>
            <a:srgbClr val="F26B43"/>
          </p15:clr>
        </p15:guide>
        <p15:guide id="6" pos="431">
          <p15:clr>
            <a:srgbClr val="F26B43"/>
          </p15:clr>
        </p15:guide>
        <p15:guide id="7" orient="horz" pos="278">
          <p15:clr>
            <a:srgbClr val="F26B43"/>
          </p15:clr>
        </p15:guide>
        <p15:guide id="8" orient="horz" pos="3929">
          <p15:clr>
            <a:srgbClr val="F26B43"/>
          </p15:clr>
        </p15:guide>
        <p15:guide id="9" orient="horz" pos="482">
          <p15:clr>
            <a:srgbClr val="F26B43"/>
          </p15:clr>
        </p15:guide>
        <p15:guide id="10" pos="839">
          <p15:clr>
            <a:srgbClr val="F26B43"/>
          </p15:clr>
        </p15:guide>
        <p15:guide id="11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765175"/>
            <a:ext cx="5688013" cy="16557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2420937"/>
            <a:ext cx="7524751" cy="38163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3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5E84"/>
                </a:solidFill>
                <a:latin typeface="BROWN-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rgbClr val="EF811B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oughnut 13">
            <a:extLst>
              <a:ext uri="{FF2B5EF4-FFF2-40B4-BE49-F238E27FC236}">
                <a16:creationId xmlns:a16="http://schemas.microsoft.com/office/drawing/2014/main" id="{8053CFB4-0282-FC47-9A5D-60F19FB383A5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772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baseline="0">
          <a:solidFill>
            <a:srgbClr val="EF811B"/>
          </a:solidFill>
          <a:latin typeface="Brown-RegularItalic" pitchFamily="2" charset="77"/>
          <a:ea typeface="+mj-ea"/>
          <a:cs typeface="+mj-cs"/>
        </a:defRPr>
      </a:lvl1pPr>
    </p:titleStyle>
    <p:bodyStyle>
      <a:lvl1pPr marL="0" indent="0" algn="l" defTabSz="7200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2100" b="0" i="0" kern="1200" baseline="0">
          <a:solidFill>
            <a:srgbClr val="005E84"/>
          </a:solidFill>
          <a:latin typeface="Roboto Slab Light" pitchFamily="2" charset="0"/>
          <a:ea typeface="Roboto Slab Light" pitchFamily="2" charset="0"/>
          <a:cs typeface="+mn-cs"/>
        </a:defRPr>
      </a:lvl1pPr>
      <a:lvl2pPr marL="144000" indent="-457200" algn="l" defTabSz="7200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100" b="0" i="0" kern="1200" baseline="0">
          <a:solidFill>
            <a:srgbClr val="005E84"/>
          </a:solidFill>
          <a:latin typeface="Roboto Slab Light" pitchFamily="2" charset="0"/>
          <a:ea typeface="Roboto Slab Light" pitchFamily="2" charset="0"/>
          <a:cs typeface="+mn-cs"/>
        </a:defRPr>
      </a:lvl2pPr>
      <a:lvl3pPr marL="1143000" indent="-228600" algn="l" defTabSz="720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b="0" i="0" kern="1200" baseline="0">
          <a:solidFill>
            <a:srgbClr val="005E84"/>
          </a:solidFill>
          <a:latin typeface="Brown-RegularItalic" pitchFamily="2" charset="77"/>
          <a:ea typeface="+mn-ea"/>
          <a:cs typeface="+mn-cs"/>
        </a:defRPr>
      </a:lvl3pPr>
      <a:lvl4pPr marL="1600200" indent="-228600" algn="l" defTabSz="720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b="0" i="0" kern="1200" baseline="0">
          <a:solidFill>
            <a:srgbClr val="005E84"/>
          </a:solidFill>
          <a:latin typeface="Brown-RegularItalic" pitchFamily="2" charset="77"/>
          <a:ea typeface="+mn-ea"/>
          <a:cs typeface="+mn-cs"/>
        </a:defRPr>
      </a:lvl4pPr>
      <a:lvl5pPr marL="2057400" indent="-228600" algn="l" defTabSz="720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b="0" i="0" kern="1200" baseline="0">
          <a:solidFill>
            <a:srgbClr val="005E84"/>
          </a:solidFill>
          <a:latin typeface="Brown-RegularItalic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25">
          <p15:clr>
            <a:srgbClr val="F26B43"/>
          </p15:clr>
        </p15:guide>
        <p15:guide id="2" pos="4014">
          <p15:clr>
            <a:srgbClr val="F26B43"/>
          </p15:clr>
        </p15:guide>
        <p15:guide id="3" pos="5511">
          <p15:clr>
            <a:srgbClr val="F26B43"/>
          </p15:clr>
        </p15:guide>
        <p15:guide id="4" pos="5171">
          <p15:clr>
            <a:srgbClr val="F26B43"/>
          </p15:clr>
        </p15:guide>
        <p15:guide id="6" pos="431">
          <p15:clr>
            <a:srgbClr val="F26B43"/>
          </p15:clr>
        </p15:guide>
        <p15:guide id="7" orient="horz" pos="278">
          <p15:clr>
            <a:srgbClr val="F26B43"/>
          </p15:clr>
        </p15:guide>
        <p15:guide id="8" orient="horz" pos="3929">
          <p15:clr>
            <a:srgbClr val="F26B43"/>
          </p15:clr>
        </p15:guide>
        <p15:guide id="9" orient="horz" pos="482">
          <p15:clr>
            <a:srgbClr val="F26B43"/>
          </p15:clr>
        </p15:guide>
        <p15:guide id="10" pos="839">
          <p15:clr>
            <a:srgbClr val="F26B43"/>
          </p15:clr>
        </p15:guide>
        <p15:guide id="11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hyperlink" Target="https://www.samaritans.org/scotland/how-we-can-help/if-youre-worried-about-someone-else/myths-about-suicide/" TargetMode="Externa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mix.org.uk/about-us/goodbye-childline-hello-themix" TargetMode="External"/><Relationship Id="rId2" Type="http://schemas.openxmlformats.org/officeDocument/2006/relationships/hyperlink" Target="https://www.samaritans.org/how-we-can-help-you/contact-us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emf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hyperlink" Target="https://www.youtube.com/watch?v=WcSUs9iZv-g&amp;feature=youtu.be" TargetMode="Externa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unburst chart&#10;&#10;Description automatically generated">
            <a:extLst>
              <a:ext uri="{FF2B5EF4-FFF2-40B4-BE49-F238E27FC236}">
                <a16:creationId xmlns:a16="http://schemas.microsoft.com/office/drawing/2014/main" id="{E839EE63-079E-4055-8509-97BADF535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E38168-1A3E-B740-A86A-BE0A84744D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Brown-RegularItalic" pitchFamily="2" charset="77"/>
              </a:rPr>
              <a:t>Seeking help</a:t>
            </a:r>
            <a:br>
              <a:rPr lang="en-US" dirty="0">
                <a:latin typeface="Brown-RegularItalic" pitchFamily="2" charset="77"/>
              </a:rPr>
            </a:br>
            <a:r>
              <a:rPr lang="en-US" dirty="0">
                <a:latin typeface="Brown-RegularItalic" pitchFamily="2" charset="77"/>
              </a:rPr>
              <a:t>in times of trouble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19D0F8-5F49-3B4B-80E3-B0E55E3281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Starting conversations about mental health with admin and IT industry</a:t>
            </a:r>
            <a:br>
              <a:rPr lang="en-US" dirty="0"/>
            </a:br>
            <a:r>
              <a:rPr lang="en-US" dirty="0"/>
              <a:t>students</a:t>
            </a:r>
          </a:p>
        </p:txBody>
      </p:sp>
    </p:spTree>
    <p:extLst>
      <p:ext uri="{BB962C8B-B14F-4D97-AF65-F5344CB8AC3E}">
        <p14:creationId xmlns:p14="http://schemas.microsoft.com/office/powerpoint/2010/main" val="2361102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4162-8B14-7949-AD0A-6618DB8F4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429000"/>
            <a:ext cx="5688013" cy="1115588"/>
          </a:xfrm>
        </p:spPr>
        <p:txBody>
          <a:bodyPr/>
          <a:lstStyle/>
          <a:p>
            <a:r>
              <a:rPr lang="en-US" dirty="0"/>
              <a:t>Samaritans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5047E-5704-2043-886B-E8DE759F9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4581526"/>
            <a:ext cx="5688013" cy="1655762"/>
          </a:xfrm>
        </p:spPr>
        <p:txBody>
          <a:bodyPr>
            <a:normAutofit/>
          </a:bodyPr>
          <a:lstStyle/>
          <a:p>
            <a:pPr marR="0" algn="l" rtl="0"/>
            <a:r>
              <a:rPr lang="en-CA" sz="2400" b="0" i="0" u="none" strike="noStrike" baseline="30000" dirty="0">
                <a:latin typeface="Roboto Slab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https://www.samaritans.org/scotland/how-we-can-help/if-youre-worried-about-someone-else/myths-about-suicide/</a:t>
            </a:r>
            <a:endParaRPr lang="en-CA" sz="2400" b="0" i="0" u="none" strike="noStrike" baseline="30000" dirty="0">
              <a:latin typeface="Roboto Slab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15EF9-C438-C041-B5CB-5B9480B54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10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D46866-3460-2343-A3F4-93C7C92680D1}"/>
              </a:ext>
            </a:extLst>
          </p:cNvPr>
          <p:cNvSpPr txBox="1">
            <a:spLocks/>
          </p:cNvSpPr>
          <p:nvPr/>
        </p:nvSpPr>
        <p:spPr>
          <a:xfrm>
            <a:off x="1923068" y="1864150"/>
            <a:ext cx="4449157" cy="111558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rgbClr val="EF811B"/>
                </a:solidFill>
                <a:latin typeface="Brown-RegularItalic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5E84"/>
                </a:solidFill>
              </a:rPr>
              <a:t>Visit website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6A7F73-D19F-5D41-90CB-5772A780A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2" y="1864150"/>
            <a:ext cx="1079500" cy="1092200"/>
          </a:xfrm>
          <a:prstGeom prst="rect">
            <a:avLst/>
          </a:prstGeom>
        </p:spPr>
      </p:pic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14116936-F5FF-474D-BDFD-47BA28E73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237287"/>
            <a:ext cx="3086100" cy="269875"/>
          </a:xfrm>
        </p:spPr>
        <p:txBody>
          <a:bodyPr/>
          <a:lstStyle/>
          <a:p>
            <a:r>
              <a:rPr lang="en-US" dirty="0"/>
              <a:t>Admin and IT industry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1515639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4162-8B14-7949-AD0A-6618DB8F4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429000"/>
            <a:ext cx="5688013" cy="1115588"/>
          </a:xfrm>
        </p:spPr>
        <p:txBody>
          <a:bodyPr/>
          <a:lstStyle/>
          <a:p>
            <a:r>
              <a:rPr lang="en-US" dirty="0"/>
              <a:t>Support in the UK and </a:t>
            </a:r>
            <a:br>
              <a:rPr lang="en-US" dirty="0"/>
            </a:br>
            <a:r>
              <a:rPr lang="en-US" dirty="0"/>
              <a:t>the college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5047E-5704-2043-886B-E8DE759F9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4581526"/>
            <a:ext cx="5688013" cy="1655762"/>
          </a:xfrm>
        </p:spPr>
        <p:txBody>
          <a:bodyPr>
            <a:noAutofit/>
          </a:bodyPr>
          <a:lstStyle/>
          <a:p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www.samaritans.org/how-we-can-help-you/contact-us</a:t>
            </a:r>
            <a:br>
              <a:rPr lang="en-US" sz="1200" dirty="0"/>
            </a:br>
            <a:r>
              <a:rPr lang="en-US" sz="1200" dirty="0"/>
              <a:t>(Any age)</a:t>
            </a:r>
          </a:p>
          <a:p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www.themix.org.uk/about-us/goodbye-childline-hello-themix</a:t>
            </a:r>
            <a:r>
              <a:rPr lang="en-US" sz="1200" dirty="0"/>
              <a:t> </a:t>
            </a:r>
            <a:br>
              <a:rPr lang="en-US" sz="1200" dirty="0"/>
            </a:br>
            <a:r>
              <a:rPr lang="en-US" sz="1200" dirty="0"/>
              <a:t>(Age 18-25)</a:t>
            </a:r>
          </a:p>
          <a:p>
            <a:r>
              <a:rPr lang="en-US" sz="1200" dirty="0"/>
              <a:t>Student Welfare and Participation Team for Counselling or College Nurse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15EF9-C438-C041-B5CB-5B9480B54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11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D46866-3460-2343-A3F4-93C7C92680D1}"/>
              </a:ext>
            </a:extLst>
          </p:cNvPr>
          <p:cNvSpPr txBox="1">
            <a:spLocks/>
          </p:cNvSpPr>
          <p:nvPr/>
        </p:nvSpPr>
        <p:spPr>
          <a:xfrm>
            <a:off x="1923068" y="1864150"/>
            <a:ext cx="4449157" cy="111558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rgbClr val="EF811B"/>
                </a:solidFill>
                <a:latin typeface="Brown-RegularItalic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5E84"/>
                </a:solidFill>
              </a:rPr>
              <a:t>View literature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A574DE-A5DA-894C-8313-08FC90CDA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12" y="1864150"/>
            <a:ext cx="1066800" cy="1079500"/>
          </a:xfrm>
          <a:prstGeom prst="rect">
            <a:avLst/>
          </a:prstGeom>
        </p:spPr>
      </p:pic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83CDBDD5-EB4F-4C9C-987A-A068AFDDB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237287"/>
            <a:ext cx="3086100" cy="269875"/>
          </a:xfrm>
        </p:spPr>
        <p:txBody>
          <a:bodyPr/>
          <a:lstStyle/>
          <a:p>
            <a:r>
              <a:rPr lang="en-US" dirty="0"/>
              <a:t>Admin and IT industry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2371733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EB275A9-DDAD-4B4F-9ACC-7630092AD55A}"/>
              </a:ext>
            </a:extLst>
          </p:cNvPr>
          <p:cNvSpPr/>
          <p:nvPr/>
        </p:nvSpPr>
        <p:spPr>
          <a:xfrm>
            <a:off x="5401559" y="1340962"/>
            <a:ext cx="4176075" cy="4176075"/>
          </a:xfrm>
          <a:prstGeom prst="ellipse">
            <a:avLst/>
          </a:prstGeom>
          <a:solidFill>
            <a:srgbClr val="EF8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152FD-BBD1-FE4C-A7A3-B1B468BD7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Seeking help for </a:t>
            </a:r>
            <a:br>
              <a:rPr lang="en-US" dirty="0"/>
            </a:br>
            <a:r>
              <a:rPr lang="en-US" dirty="0"/>
              <a:t>emotional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A5AAC-978A-6E40-860F-C11F2E8B4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420937"/>
            <a:ext cx="4176075" cy="3816351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Roboto Slab Light" pitchFamily="2" charset="0"/>
                <a:ea typeface="Roboto Slab Light" pitchFamily="2" charset="0"/>
              </a:rPr>
              <a:t>If someone you know was feeling really low and desperate who could they talk to?</a:t>
            </a:r>
            <a:endParaRPr lang="en-US" sz="2400" dirty="0">
              <a:latin typeface="Roboto Slab Light" pitchFamily="2" charset="0"/>
              <a:ea typeface="Roboto Slab Light" pitchFamily="2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2ADAA-4011-3B42-967A-37E97E111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D8D332D3-60A4-0D41-BCD0-B2272715A9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1508" y="1610911"/>
            <a:ext cx="3636176" cy="3636176"/>
          </a:xfrm>
          <a:prstGeom prst="ellipse">
            <a:avLst/>
          </a:prstGeom>
        </p:spPr>
      </p:pic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30BFCDD2-9DD7-40F5-8016-A43E56B1B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237287"/>
            <a:ext cx="3086100" cy="269875"/>
          </a:xfrm>
        </p:spPr>
        <p:txBody>
          <a:bodyPr/>
          <a:lstStyle/>
          <a:p>
            <a:r>
              <a:rPr lang="en-US" dirty="0"/>
              <a:t>Admin and IT industry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4059350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62AFB-B097-8449-A6C0-048BE57EC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Students Against Depression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819F42-18B3-AD4B-AA0F-4448C35CE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88E4A7-899B-8640-8ED8-0DF941C73A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2663" y="1489020"/>
            <a:ext cx="2177592" cy="3073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62E43A-477E-9041-B897-63AE1C892E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130500"/>
            <a:ext cx="2177592" cy="307313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D15228F-C9DB-8B41-B7AA-01F2E2EB35AE}"/>
              </a:ext>
            </a:extLst>
          </p:cNvPr>
          <p:cNvSpPr txBox="1">
            <a:spLocks/>
          </p:cNvSpPr>
          <p:nvPr/>
        </p:nvSpPr>
        <p:spPr>
          <a:xfrm>
            <a:off x="1480008" y="5464774"/>
            <a:ext cx="6728955" cy="66204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rgbClr val="EF811B"/>
                </a:solidFill>
                <a:latin typeface="Brown-RegularItalic" pitchFamily="2" charset="77"/>
                <a:ea typeface="+mj-ea"/>
                <a:cs typeface="+mj-cs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</a:rPr>
              <a:t>Visit </a:t>
            </a:r>
            <a:r>
              <a:rPr lang="en-US" sz="2100" dirty="0" err="1">
                <a:solidFill>
                  <a:schemeClr val="bg1"/>
                </a:solidFill>
              </a:rPr>
              <a:t>studentsagainstdepression.org</a:t>
            </a:r>
            <a:endParaRPr lang="en-US" sz="21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2CF99D-1C49-FB45-AC1F-78A24CC133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213" y="2130501"/>
            <a:ext cx="2177592" cy="3073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3A5F24-3EF7-D94D-884F-BDA964B6F4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212" y="5435795"/>
            <a:ext cx="711628" cy="720000"/>
          </a:xfrm>
          <a:prstGeom prst="rect">
            <a:avLst/>
          </a:prstGeom>
        </p:spPr>
      </p:pic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C15A4292-A925-4521-9FD9-48F6FBDE4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237287"/>
            <a:ext cx="3086100" cy="269875"/>
          </a:xfrm>
        </p:spPr>
        <p:txBody>
          <a:bodyPr/>
          <a:lstStyle/>
          <a:p>
            <a:r>
              <a:rPr lang="en-US" dirty="0"/>
              <a:t>Admin and IT industry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497058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EF3FE-38FC-B944-A824-A176B2C10B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10BF7B-E383-B54A-A478-87F1FAA16C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rgbClr val="EF7F1A"/>
                </a:solidFill>
              </a:rPr>
              <a:t>Charlie Waller Trust</a:t>
            </a:r>
          </a:p>
          <a:p>
            <a:r>
              <a:rPr lang="en-GB" dirty="0">
                <a:solidFill>
                  <a:srgbClr val="FFFFFF"/>
                </a:solidFill>
              </a:rPr>
              <a:t>First Floor, Rear Office </a:t>
            </a:r>
            <a:r>
              <a:rPr lang="en-GB" dirty="0">
                <a:solidFill>
                  <a:srgbClr val="EF7F1A"/>
                </a:solidFill>
              </a:rPr>
              <a:t>•</a:t>
            </a:r>
            <a:r>
              <a:rPr lang="en-GB" dirty="0">
                <a:solidFill>
                  <a:srgbClr val="FFFFFF"/>
                </a:solidFill>
              </a:rPr>
              <a:t> 32 High Street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Thatcham </a:t>
            </a:r>
            <a:r>
              <a:rPr lang="en-GB" dirty="0">
                <a:solidFill>
                  <a:srgbClr val="EF7F1A"/>
                </a:solidFill>
              </a:rPr>
              <a:t>•</a:t>
            </a:r>
            <a:r>
              <a:rPr lang="en-GB" dirty="0">
                <a:solidFill>
                  <a:srgbClr val="FFFFFF"/>
                </a:solidFill>
              </a:rPr>
              <a:t> Berkshire RG19 3JD</a:t>
            </a:r>
          </a:p>
          <a:p>
            <a:r>
              <a:rPr lang="en-GB" dirty="0">
                <a:solidFill>
                  <a:srgbClr val="FFFFFF"/>
                </a:solidFill>
              </a:rPr>
              <a:t>01635 869754 </a:t>
            </a:r>
            <a:r>
              <a:rPr lang="en-GB" dirty="0">
                <a:solidFill>
                  <a:srgbClr val="EF7F1A"/>
                </a:solidFill>
              </a:rPr>
              <a:t>•</a:t>
            </a:r>
            <a:r>
              <a:rPr lang="en-GB" dirty="0">
                <a:solidFill>
                  <a:srgbClr val="FFFFFF"/>
                </a:solidFill>
              </a:rPr>
              <a:t> hello@charliewaller.org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E70010-5EF8-AA49-A19A-8AD082A0C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1911" y="6237287"/>
            <a:ext cx="3718391" cy="269875"/>
          </a:xfrm>
        </p:spPr>
        <p:txBody>
          <a:bodyPr/>
          <a:lstStyle/>
          <a:p>
            <a:r>
              <a:rPr lang="en-US" dirty="0"/>
              <a:t>Admin and IT industry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3525606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EB275A9-DDAD-4B4F-9ACC-7630092AD55A}"/>
              </a:ext>
            </a:extLst>
          </p:cNvPr>
          <p:cNvSpPr/>
          <p:nvPr/>
        </p:nvSpPr>
        <p:spPr>
          <a:xfrm>
            <a:off x="5401559" y="1340962"/>
            <a:ext cx="4176075" cy="4176075"/>
          </a:xfrm>
          <a:prstGeom prst="ellipse">
            <a:avLst/>
          </a:prstGeom>
          <a:solidFill>
            <a:srgbClr val="EF8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152FD-BBD1-FE4C-A7A3-B1B468BD7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Feeling unwell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A5AAC-978A-6E40-860F-C11F2E8B4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420937"/>
            <a:ext cx="4293141" cy="3816351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sz="2400" dirty="0">
                <a:latin typeface="Roboto Slab Light" pitchFamily="2" charset="0"/>
                <a:ea typeface="Roboto Slab Light" pitchFamily="2" charset="0"/>
              </a:rPr>
              <a:t>You have had a headache for several days and your vision is blurred.</a:t>
            </a:r>
          </a:p>
          <a:p>
            <a:pPr>
              <a:spcAft>
                <a:spcPts val="1200"/>
              </a:spcAft>
            </a:pPr>
            <a:r>
              <a:rPr lang="en-GB" sz="2400" dirty="0">
                <a:latin typeface="Roboto Slab Light" pitchFamily="2" charset="0"/>
                <a:ea typeface="Roboto Slab Light" pitchFamily="2" charset="0"/>
              </a:rPr>
              <a:t>You feel too unwell for work or college.</a:t>
            </a:r>
          </a:p>
          <a:p>
            <a:pPr>
              <a:spcAft>
                <a:spcPts val="1200"/>
              </a:spcAft>
            </a:pPr>
            <a:r>
              <a:rPr lang="en-GB" sz="2400" dirty="0"/>
              <a:t>What might you do?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2ADAA-4011-3B42-967A-37E97E111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F8A923-DC1E-994A-984F-0F7AB31D4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Admin and IT industry student workshop</a:t>
            </a:r>
          </a:p>
        </p:txBody>
      </p:sp>
      <p:pic>
        <p:nvPicPr>
          <p:cNvPr id="13" name="Picture 12" descr="A picture containing person, table, computer, food&#10;&#10;Description automatically generated">
            <a:extLst>
              <a:ext uri="{FF2B5EF4-FFF2-40B4-BE49-F238E27FC236}">
                <a16:creationId xmlns:a16="http://schemas.microsoft.com/office/drawing/2014/main" id="{A42D25C3-B55C-44D6-B9CE-DDDBCE96F5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19" r="16619"/>
          <a:stretch/>
        </p:blipFill>
        <p:spPr>
          <a:xfrm>
            <a:off x="5689596" y="1629000"/>
            <a:ext cx="3600000" cy="360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66781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EB275A9-DDAD-4B4F-9ACC-7630092AD55A}"/>
              </a:ext>
            </a:extLst>
          </p:cNvPr>
          <p:cNvSpPr/>
          <p:nvPr/>
        </p:nvSpPr>
        <p:spPr>
          <a:xfrm>
            <a:off x="5401559" y="1340962"/>
            <a:ext cx="4176075" cy="4176075"/>
          </a:xfrm>
          <a:prstGeom prst="ellipse">
            <a:avLst/>
          </a:prstGeom>
          <a:solidFill>
            <a:srgbClr val="EF8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152FD-BBD1-FE4C-A7A3-B1B468BD7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Feeling unwell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A5AAC-978A-6E40-860F-C11F2E8B4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420937"/>
            <a:ext cx="4293141" cy="3816351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Roboto Slab Light" pitchFamily="2" charset="0"/>
                <a:ea typeface="Roboto Slab Light" pitchFamily="2" charset="0"/>
              </a:rPr>
              <a:t>You have been feeling down and anxious for several days and dread getting up for college or work.</a:t>
            </a:r>
          </a:p>
          <a:p>
            <a:r>
              <a:rPr lang="en-GB" sz="2400" dirty="0"/>
              <a:t>What might you do?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2ADAA-4011-3B42-967A-37E97E111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3</a:t>
            </a:fld>
            <a:endParaRPr lang="en-US"/>
          </a:p>
        </p:txBody>
      </p:sp>
      <p:pic>
        <p:nvPicPr>
          <p:cNvPr id="12" name="Picture 11" descr="A picture containing indoor, table, sitting, desk&#10;&#10;Description automatically generated">
            <a:extLst>
              <a:ext uri="{FF2B5EF4-FFF2-40B4-BE49-F238E27FC236}">
                <a16:creationId xmlns:a16="http://schemas.microsoft.com/office/drawing/2014/main" id="{3CC3F51A-5141-4611-A4A7-1ABCB99F42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76" r="32943"/>
          <a:stretch/>
        </p:blipFill>
        <p:spPr>
          <a:xfrm>
            <a:off x="5689596" y="1629000"/>
            <a:ext cx="3600000" cy="3600000"/>
          </a:xfrm>
          <a:prstGeom prst="ellipse">
            <a:avLst/>
          </a:prstGeom>
        </p:spPr>
      </p:pic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E0D3FCD2-ADB1-4A1D-A837-4C432A532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237287"/>
            <a:ext cx="3086100" cy="269875"/>
          </a:xfrm>
        </p:spPr>
        <p:txBody>
          <a:bodyPr/>
          <a:lstStyle/>
          <a:p>
            <a:r>
              <a:rPr lang="en-US" dirty="0"/>
              <a:t>Admin and IT industry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3637571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EB275A9-DDAD-4B4F-9ACC-7630092AD55A}"/>
              </a:ext>
            </a:extLst>
          </p:cNvPr>
          <p:cNvSpPr/>
          <p:nvPr/>
        </p:nvSpPr>
        <p:spPr>
          <a:xfrm>
            <a:off x="5401559" y="1340962"/>
            <a:ext cx="4176075" cy="4176075"/>
          </a:xfrm>
          <a:prstGeom prst="ellipse">
            <a:avLst/>
          </a:prstGeom>
          <a:solidFill>
            <a:srgbClr val="EF8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152FD-BBD1-FE4C-A7A3-B1B468BD7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Feeling unwell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A5AAC-978A-6E40-860F-C11F2E8B4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420937"/>
            <a:ext cx="4293141" cy="3816351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Roboto Slab Light" pitchFamily="2" charset="0"/>
                <a:ea typeface="Roboto Slab Light" pitchFamily="2" charset="0"/>
              </a:rPr>
              <a:t>Why might it be harder to ask for help with an emotional problem than a physical one?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2ADAA-4011-3B42-967A-37E97E111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FCA8C690-274F-FD48-994D-AC62EAF452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1508" y="1610911"/>
            <a:ext cx="3636176" cy="3636176"/>
          </a:xfrm>
          <a:prstGeom prst="ellipse">
            <a:avLst/>
          </a:prstGeom>
        </p:spPr>
      </p:pic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1C8EADD5-51D0-42B6-A2E7-E95DEDA8F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237287"/>
            <a:ext cx="3086100" cy="269875"/>
          </a:xfrm>
        </p:spPr>
        <p:txBody>
          <a:bodyPr/>
          <a:lstStyle/>
          <a:p>
            <a:r>
              <a:rPr lang="en-US" dirty="0"/>
              <a:t>Admin and IT industry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1626970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D049A-9D23-6648-9334-2E1740D1D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100" dirty="0">
                <a:solidFill>
                  <a:srgbClr val="005E84"/>
                </a:solidFill>
              </a:rPr>
              <a:t>Activity A</a:t>
            </a:r>
            <a:br>
              <a:rPr lang="en-US" dirty="0"/>
            </a:br>
            <a:r>
              <a:rPr lang="en-US" dirty="0"/>
              <a:t>What is stress?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97619-82F6-4840-A390-B7DEED89C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420937"/>
            <a:ext cx="5516291" cy="3816351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defRPr sz="2800"/>
            </a:pPr>
            <a:r>
              <a:rPr lang="en-GB" sz="2400" dirty="0"/>
              <a:t>“The adverse reaction people have to excessive pressure or other types of demand placed on them”</a:t>
            </a:r>
          </a:p>
          <a:p>
            <a:pPr>
              <a:spcBef>
                <a:spcPts val="600"/>
              </a:spcBef>
              <a:defRPr sz="2800"/>
            </a:pPr>
            <a:r>
              <a:rPr lang="en-GB" sz="1800" dirty="0">
                <a:solidFill>
                  <a:srgbClr val="EF811B"/>
                </a:solidFill>
              </a:rPr>
              <a:t>Health &amp; Safety Executive, HSE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B0DAAC-CD5E-7143-96D9-DCB6ADF3A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3CD3B-0B7E-9F43-AB10-3DFC78E76F5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F811B"/>
                </a:solidFill>
                <a:effectLst/>
                <a:uLnTx/>
                <a:uFillTx/>
                <a:latin typeface="Brown-RegularItalic" pitchFamily="2" charset="77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Brown-RegularItalic" pitchFamily="2" charset="77"/>
              <a:ea typeface="+mn-ea"/>
              <a:cs typeface="+mn-cs"/>
            </a:endParaRPr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D7833F80-9D35-403D-9E42-F784E053A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237287"/>
            <a:ext cx="3086100" cy="269875"/>
          </a:xfrm>
        </p:spPr>
        <p:txBody>
          <a:bodyPr/>
          <a:lstStyle/>
          <a:p>
            <a:r>
              <a:rPr lang="en-US" dirty="0"/>
              <a:t>Admin and IT industry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1788504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8EAAD1C-B0A9-5F4C-8F7F-194276A71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730" y="2053278"/>
            <a:ext cx="840578" cy="8705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7D049A-9D23-6648-9334-2E1740D1D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765175"/>
            <a:ext cx="6448108" cy="165576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100" dirty="0">
                <a:solidFill>
                  <a:srgbClr val="005E84"/>
                </a:solidFill>
              </a:rPr>
              <a:t>Activity B</a:t>
            </a:r>
            <a:br>
              <a:rPr lang="en-US" dirty="0"/>
            </a:br>
            <a:r>
              <a:rPr lang="en-US" dirty="0"/>
              <a:t>What’s in your stress container?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3594C25-1F4B-7445-A4C4-63447F372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3196" y="2166703"/>
            <a:ext cx="1892235" cy="430887"/>
          </a:xfr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 sz="2800"/>
            </a:pPr>
            <a:r>
              <a:rPr lang="en-GB" sz="1400" dirty="0"/>
              <a:t>Stress flows </a:t>
            </a:r>
            <a:br>
              <a:rPr lang="en-GB" sz="1400" dirty="0"/>
            </a:br>
            <a:r>
              <a:rPr lang="en-GB" sz="1400" dirty="0"/>
              <a:t>into the container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A659E61B-7A31-4741-8520-ED2182285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3CD3B-0B7E-9F43-AB10-3DFC78E76F5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F811B"/>
                </a:solidFill>
                <a:effectLst/>
                <a:uLnTx/>
                <a:uFillTx/>
                <a:latin typeface="Brown-RegularItalic" pitchFamily="2" charset="77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Brown-RegularItalic" pitchFamily="2" charset="77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3C4FB2-39C5-E443-BFAE-F6655FA78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184" y="3385191"/>
            <a:ext cx="3604176" cy="291106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A0DE244-F3E5-0047-A0BE-0049C21B97D2}"/>
              </a:ext>
            </a:extLst>
          </p:cNvPr>
          <p:cNvSpPr/>
          <p:nvPr/>
        </p:nvSpPr>
        <p:spPr>
          <a:xfrm>
            <a:off x="684213" y="3429000"/>
            <a:ext cx="2040033" cy="2040033"/>
          </a:xfrm>
          <a:prstGeom prst="ellipse">
            <a:avLst/>
          </a:prstGeom>
          <a:solidFill>
            <a:srgbClr val="EF8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Helpful coping strategies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=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Tap lets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stress out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4F60E5-6FA1-ED45-B588-15BFF6AF4B2A}"/>
              </a:ext>
            </a:extLst>
          </p:cNvPr>
          <p:cNvSpPr/>
          <p:nvPr/>
        </p:nvSpPr>
        <p:spPr>
          <a:xfrm>
            <a:off x="6712874" y="3429000"/>
            <a:ext cx="2040033" cy="2040033"/>
          </a:xfrm>
          <a:prstGeom prst="ellipse">
            <a:avLst/>
          </a:prstGeom>
          <a:solidFill>
            <a:srgbClr val="005E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F811B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Unhelpful coping strategies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F811B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=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Tap blocked so water fills the container and overflows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EC6808-3835-9A4D-A48F-9CD6CBC49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166" y="2054021"/>
            <a:ext cx="900620" cy="14259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23B81E-6D75-B846-9A4B-3C1A8CF55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644" y="2053278"/>
            <a:ext cx="840578" cy="870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B95F44-2DE6-EC41-9B07-4583ACA18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6315" y="5168939"/>
            <a:ext cx="2040033" cy="1457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F76ED6-1C27-BA48-9E53-5F6F36D1E7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20037">
            <a:off x="3343512" y="2886641"/>
            <a:ext cx="838200" cy="431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7C1F04-B3BD-634C-8F3A-62F5B5CC0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76811">
            <a:off x="5437116" y="2867535"/>
            <a:ext cx="952500" cy="558800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1D74035-0F86-B743-A4EF-15A3DFA5FCAF}"/>
              </a:ext>
            </a:extLst>
          </p:cNvPr>
          <p:cNvSpPr txBox="1">
            <a:spLocks/>
          </p:cNvSpPr>
          <p:nvPr/>
        </p:nvSpPr>
        <p:spPr>
          <a:xfrm>
            <a:off x="6028820" y="2170890"/>
            <a:ext cx="2744850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100" b="0" i="0" kern="1200" baseline="0">
                <a:solidFill>
                  <a:srgbClr val="005E84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144000" indent="-45720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Roboto Slab Light" pitchFamily="2" charset="0"/>
                <a:ea typeface="Roboto Slab Light" pitchFamily="2" charset="0"/>
                <a:cs typeface="+mn-cs"/>
              </a:defRPr>
            </a:lvl2pPr>
            <a:lvl3pPr marL="11430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3pPr>
            <a:lvl4pPr marL="16002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4pPr>
            <a:lvl5pPr marL="20574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2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800"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If the container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overflows, problems develop –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‘emotional” snapping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804BCA1-7A2C-7D40-BB58-FBC8B521F9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1679" y="5871033"/>
            <a:ext cx="406400" cy="469900"/>
          </a:xfrm>
          <a:prstGeom prst="rect">
            <a:avLst/>
          </a:prstGeom>
        </p:spPr>
      </p:pic>
      <p:sp>
        <p:nvSpPr>
          <p:cNvPr id="25" name="Footer Placeholder 7">
            <a:extLst>
              <a:ext uri="{FF2B5EF4-FFF2-40B4-BE49-F238E27FC236}">
                <a16:creationId xmlns:a16="http://schemas.microsoft.com/office/drawing/2014/main" id="{1EF2A682-AFB2-473E-B95B-9BDBC41CA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237287"/>
            <a:ext cx="3086100" cy="269875"/>
          </a:xfrm>
        </p:spPr>
        <p:txBody>
          <a:bodyPr/>
          <a:lstStyle/>
          <a:p>
            <a:r>
              <a:rPr lang="en-US" dirty="0"/>
              <a:t>Admin and IT industry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411256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1967 L 0.00104 -0.22754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22754 L 0.00104 0.0463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8" grpId="0" animBg="1"/>
      <p:bldP spid="10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D049A-9D23-6648-9334-2E1740D1D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Unhelpful coping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97619-82F6-4840-A390-B7DEED89C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7340" y="1739306"/>
            <a:ext cx="1938792" cy="369332"/>
          </a:xfr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 sz="2800"/>
            </a:pPr>
            <a:r>
              <a:rPr lang="en-GB" sz="2400" dirty="0"/>
              <a:t>Stressors</a:t>
            </a:r>
            <a:endParaRPr lang="en-GB" sz="1800" dirty="0">
              <a:solidFill>
                <a:srgbClr val="EF811B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01A7B62-C29B-C141-A90A-34B046E18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3CD3B-0B7E-9F43-AB10-3DFC78E76F5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F811B"/>
                </a:solidFill>
                <a:effectLst/>
                <a:uLnTx/>
                <a:uFillTx/>
                <a:latin typeface="Brown-RegularItalic" pitchFamily="2" charset="77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Brown-RegularItalic" pitchFamily="2" charset="77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36CE333-20BA-C74F-9FF3-559CCDA8243A}"/>
              </a:ext>
            </a:extLst>
          </p:cNvPr>
          <p:cNvSpPr txBox="1">
            <a:spLocks/>
          </p:cNvSpPr>
          <p:nvPr/>
        </p:nvSpPr>
        <p:spPr>
          <a:xfrm>
            <a:off x="4625484" y="1739306"/>
            <a:ext cx="2967264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100" b="0" i="0" kern="1200" baseline="0">
                <a:solidFill>
                  <a:srgbClr val="005E84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144000" indent="-45720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Roboto Slab Light" pitchFamily="2" charset="0"/>
                <a:ea typeface="Roboto Slab Light" pitchFamily="2" charset="0"/>
                <a:cs typeface="+mn-cs"/>
              </a:defRPr>
            </a:lvl2pPr>
            <a:lvl3pPr marL="11430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3pPr>
            <a:lvl4pPr marL="16002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4pPr>
            <a:lvl5pPr marL="20574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2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800"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Unhelpful strategies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C372C6-0ED9-8545-83A3-092B16A49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020" y="4229901"/>
            <a:ext cx="2658835" cy="2123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576A13-06CF-EA42-8467-5894519C6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99774">
            <a:off x="1673681" y="3774363"/>
            <a:ext cx="5751513" cy="39725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F9F0F7-681A-AB4F-9D80-64C54A8FC248}"/>
              </a:ext>
            </a:extLst>
          </p:cNvPr>
          <p:cNvSpPr txBox="1">
            <a:spLocks/>
          </p:cNvSpPr>
          <p:nvPr/>
        </p:nvSpPr>
        <p:spPr>
          <a:xfrm>
            <a:off x="5496795" y="4619625"/>
            <a:ext cx="296726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100" b="0" i="0" kern="1200" baseline="0">
                <a:solidFill>
                  <a:srgbClr val="005E84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144000" indent="-45720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Roboto Slab Light" pitchFamily="2" charset="0"/>
                <a:ea typeface="Roboto Slab Light" pitchFamily="2" charset="0"/>
                <a:cs typeface="+mn-cs"/>
              </a:defRPr>
            </a:lvl2pPr>
            <a:lvl3pPr marL="11430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3pPr>
            <a:lvl4pPr marL="16002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4pPr>
            <a:lvl5pPr marL="20574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2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800"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Healthy balance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cannot be achieved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155380-FB8A-6043-892F-D325CD27F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124" y="2143645"/>
            <a:ext cx="1443224" cy="2279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8E9DA4-ACA7-E640-BCE1-24F890B037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0966" y="2137077"/>
            <a:ext cx="876300" cy="901700"/>
          </a:xfrm>
          <a:prstGeom prst="rect">
            <a:avLst/>
          </a:prstGeom>
        </p:spPr>
      </p:pic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A548E9BD-CFFA-4499-AEF5-F832A70B2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237287"/>
            <a:ext cx="3086100" cy="269875"/>
          </a:xfrm>
        </p:spPr>
        <p:txBody>
          <a:bodyPr/>
          <a:lstStyle/>
          <a:p>
            <a:r>
              <a:rPr lang="en-US" dirty="0"/>
              <a:t>Admin and IT industry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2811034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6D3F4DE-9017-3C4A-B46C-104BA7644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Helpful coping strategies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D2773EDB-C4CB-F34A-9871-42EA83A2E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3CD3B-0B7E-9F43-AB10-3DFC78E76F5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F811B"/>
                </a:solidFill>
                <a:effectLst/>
                <a:uLnTx/>
                <a:uFillTx/>
                <a:latin typeface="Brown-RegularItalic" pitchFamily="2" charset="77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Brown-RegularItalic" pitchFamily="2" charset="77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84CA73-BEF8-B149-AB7B-E29B82DDE324}"/>
              </a:ext>
            </a:extLst>
          </p:cNvPr>
          <p:cNvSpPr txBox="1">
            <a:spLocks/>
          </p:cNvSpPr>
          <p:nvPr/>
        </p:nvSpPr>
        <p:spPr>
          <a:xfrm>
            <a:off x="5271900" y="2372430"/>
            <a:ext cx="2967264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100" b="0" i="0" kern="1200" baseline="0">
                <a:solidFill>
                  <a:srgbClr val="005E84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144000" indent="-45720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Roboto Slab Light" pitchFamily="2" charset="0"/>
                <a:ea typeface="Roboto Slab Light" pitchFamily="2" charset="0"/>
                <a:cs typeface="+mn-cs"/>
              </a:defRPr>
            </a:lvl2pPr>
            <a:lvl3pPr marL="11430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3pPr>
            <a:lvl4pPr marL="16002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4pPr>
            <a:lvl5pPr marL="20574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2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800"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Helpful strategies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040B94-8251-E746-9A7F-6CF18F75E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020" y="4229901"/>
            <a:ext cx="2658835" cy="21234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24166A-8297-124A-A7B7-A74DFF433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681" y="3774363"/>
            <a:ext cx="5751513" cy="39725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4060C8E-4A5B-FA46-8DBD-DCAE41A1F3EB}"/>
              </a:ext>
            </a:extLst>
          </p:cNvPr>
          <p:cNvSpPr txBox="1">
            <a:spLocks/>
          </p:cNvSpPr>
          <p:nvPr/>
        </p:nvSpPr>
        <p:spPr>
          <a:xfrm>
            <a:off x="5496795" y="4619625"/>
            <a:ext cx="296726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100" b="0" i="0" kern="1200" baseline="0">
                <a:solidFill>
                  <a:srgbClr val="005E84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144000" indent="-45720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Roboto Slab Light" pitchFamily="2" charset="0"/>
                <a:ea typeface="Roboto Slab Light" pitchFamily="2" charset="0"/>
                <a:cs typeface="+mn-cs"/>
              </a:defRPr>
            </a:lvl2pPr>
            <a:lvl3pPr marL="11430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3pPr>
            <a:lvl4pPr marL="16002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4pPr>
            <a:lvl5pPr marL="20574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2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800"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Healthy balance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is achieved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723548-6235-3D40-A4A2-6847E6192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382" y="2770201"/>
            <a:ext cx="876300" cy="9017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609D9E1-FB62-E141-BC9C-898FEEB851F5}"/>
              </a:ext>
            </a:extLst>
          </p:cNvPr>
          <p:cNvSpPr txBox="1">
            <a:spLocks/>
          </p:cNvSpPr>
          <p:nvPr/>
        </p:nvSpPr>
        <p:spPr>
          <a:xfrm>
            <a:off x="961155" y="2372430"/>
            <a:ext cx="2967264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100" b="0" i="0" kern="1200" baseline="0">
                <a:solidFill>
                  <a:srgbClr val="005E84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144000" indent="-45720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Roboto Slab Light" pitchFamily="2" charset="0"/>
                <a:ea typeface="Roboto Slab Light" pitchFamily="2" charset="0"/>
                <a:cs typeface="+mn-cs"/>
              </a:defRPr>
            </a:lvl2pPr>
            <a:lvl3pPr marL="11430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3pPr>
            <a:lvl4pPr marL="16002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4pPr>
            <a:lvl5pPr marL="20574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2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800"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Stressors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CE5A65-7390-904E-9DDA-68AAAD46D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637" y="2770201"/>
            <a:ext cx="876300" cy="901700"/>
          </a:xfrm>
          <a:prstGeom prst="rect">
            <a:avLst/>
          </a:prstGeom>
        </p:spPr>
      </p:pic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B7D8C789-C728-4E47-A695-46A9637AA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237287"/>
            <a:ext cx="3086100" cy="269875"/>
          </a:xfrm>
        </p:spPr>
        <p:txBody>
          <a:bodyPr/>
          <a:lstStyle/>
          <a:p>
            <a:r>
              <a:rPr lang="en-US" dirty="0"/>
              <a:t>Admin and IT industry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3438414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4162-8B14-7949-AD0A-6618DB8F4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429000"/>
            <a:ext cx="5688013" cy="1115588"/>
          </a:xfrm>
        </p:spPr>
        <p:txBody>
          <a:bodyPr/>
          <a:lstStyle/>
          <a:p>
            <a:r>
              <a:rPr lang="en-US" dirty="0"/>
              <a:t>I survived jumping off the Golden Gate Bridge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5047E-5704-2043-886B-E8DE759F9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4581526"/>
            <a:ext cx="5688013" cy="1655762"/>
          </a:xfrm>
        </p:spPr>
        <p:txBody>
          <a:bodyPr>
            <a:normAutofit/>
          </a:bodyPr>
          <a:lstStyle/>
          <a:p>
            <a:r>
              <a:rPr lang="en-GB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www.youtube.com/watch?v=WcSUs9iZv-g&amp;feature=youtu.be</a:t>
            </a:r>
            <a:endParaRPr 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15EF9-C438-C041-B5CB-5B9480B54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9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D46866-3460-2343-A3F4-93C7C92680D1}"/>
              </a:ext>
            </a:extLst>
          </p:cNvPr>
          <p:cNvSpPr txBox="1">
            <a:spLocks/>
          </p:cNvSpPr>
          <p:nvPr/>
        </p:nvSpPr>
        <p:spPr>
          <a:xfrm>
            <a:off x="1923068" y="1864150"/>
            <a:ext cx="4449157" cy="111558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rgbClr val="EF811B"/>
                </a:solidFill>
                <a:latin typeface="Brown-RegularItalic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5E84"/>
                </a:solidFill>
              </a:rPr>
              <a:t>Play YouTube video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B651C9-10CE-3641-A80A-16B858998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2" y="1864150"/>
            <a:ext cx="1079500" cy="1079500"/>
          </a:xfrm>
          <a:prstGeom prst="rect">
            <a:avLst/>
          </a:prstGeom>
        </p:spPr>
      </p:pic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9316E1B7-5F39-4C2B-A58C-98347BE31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237287"/>
            <a:ext cx="3086100" cy="269875"/>
          </a:xfrm>
        </p:spPr>
        <p:txBody>
          <a:bodyPr/>
          <a:lstStyle/>
          <a:p>
            <a:r>
              <a:rPr lang="en-US" dirty="0"/>
              <a:t>Admin and IT industry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2565722739"/>
      </p:ext>
    </p:extLst>
  </p:cSld>
  <p:clrMapOvr>
    <a:masterClrMapping/>
  </p:clrMapOvr>
</p:sld>
</file>

<file path=ppt/theme/theme1.xml><?xml version="1.0" encoding="utf-8"?>
<a:theme xmlns:a="http://schemas.openxmlformats.org/drawingml/2006/main" name="Charlie Waller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arlie Waller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6BF8F0CEBF9C47BEBEF5736A0AB045" ma:contentTypeVersion="12" ma:contentTypeDescription="Create a new document." ma:contentTypeScope="" ma:versionID="2c00426cde7eb3d39956a9c1fcccdefc">
  <xsd:schema xmlns:xsd="http://www.w3.org/2001/XMLSchema" xmlns:xs="http://www.w3.org/2001/XMLSchema" xmlns:p="http://schemas.microsoft.com/office/2006/metadata/properties" xmlns:ns2="84fbdc65-01dc-4c0a-8b61-487a5ff95b45" xmlns:ns3="dbfdeeaf-b038-4ec8-acd2-c14d9412a3fe" targetNamespace="http://schemas.microsoft.com/office/2006/metadata/properties" ma:root="true" ma:fieldsID="583124d1ccfe185de0a7d675392b9f77" ns2:_="" ns3:_="">
    <xsd:import namespace="84fbdc65-01dc-4c0a-8b61-487a5ff95b45"/>
    <xsd:import namespace="dbfdeeaf-b038-4ec8-acd2-c14d9412a3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fbdc65-01dc-4c0a-8b61-487a5ff95b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fdeeaf-b038-4ec8-acd2-c14d9412a3f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41CC5A5-C3A6-4C0C-A838-040ABB69F8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fbdc65-01dc-4c0a-8b61-487a5ff95b45"/>
    <ds:schemaRef ds:uri="dbfdeeaf-b038-4ec8-acd2-c14d9412a3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58D09A-AFEC-48E3-AEAF-B759BF9577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C93978-FEFA-44D9-8DA1-FE94FE59FCD7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1503</TotalTime>
  <Words>442</Words>
  <Application>Microsoft Office PowerPoint</Application>
  <PresentationFormat>On-screen Show (4:3)</PresentationFormat>
  <Paragraphs>74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BROWN-LIGHT</vt:lpstr>
      <vt:lpstr>Brown-RegularItalic</vt:lpstr>
      <vt:lpstr>Calibri</vt:lpstr>
      <vt:lpstr>Roboto Slab</vt:lpstr>
      <vt:lpstr>Roboto Slab Light</vt:lpstr>
      <vt:lpstr>Charlie Waller Theme</vt:lpstr>
      <vt:lpstr>1_Charlie Waller Theme</vt:lpstr>
      <vt:lpstr>Seeking help in times of trouble</vt:lpstr>
      <vt:lpstr>Feeling unwell</vt:lpstr>
      <vt:lpstr>Feeling unwell</vt:lpstr>
      <vt:lpstr>Feeling unwell</vt:lpstr>
      <vt:lpstr>Activity A What is stress?</vt:lpstr>
      <vt:lpstr>Activity B What’s in your stress container?</vt:lpstr>
      <vt:lpstr>Unhelpful coping strategies</vt:lpstr>
      <vt:lpstr>Helpful coping strategies</vt:lpstr>
      <vt:lpstr>I survived jumping off the Golden Gate Bridge</vt:lpstr>
      <vt:lpstr>Samaritans</vt:lpstr>
      <vt:lpstr>Support in the UK and  the college</vt:lpstr>
      <vt:lpstr>Seeking help for  emotional problems</vt:lpstr>
      <vt:lpstr>Students Against Depression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Worrall</dc:creator>
  <cp:lastModifiedBy>Amy Martin</cp:lastModifiedBy>
  <cp:revision>23</cp:revision>
  <dcterms:created xsi:type="dcterms:W3CDTF">2020-08-14T13:32:42Z</dcterms:created>
  <dcterms:modified xsi:type="dcterms:W3CDTF">2020-10-20T09:03:32Z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0x010100D96BF8F0CEBF9C47BEBEF5736A0AB045</vt:lpwstr>
  </property>
</Properties>
</file>