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9"/>
  </p:notesMasterIdLst>
  <p:sldIdLst>
    <p:sldId id="266" r:id="rId5"/>
    <p:sldId id="257" r:id="rId6"/>
    <p:sldId id="258" r:id="rId7"/>
    <p:sldId id="259" r:id="rId8"/>
    <p:sldId id="267" r:id="rId9"/>
    <p:sldId id="268" r:id="rId10"/>
    <p:sldId id="269" r:id="rId11"/>
    <p:sldId id="270" r:id="rId12"/>
    <p:sldId id="260" r:id="rId13"/>
    <p:sldId id="261" r:id="rId14"/>
    <p:sldId id="262" r:id="rId15"/>
    <p:sldId id="263" r:id="rId16"/>
    <p:sldId id="264" r:id="rId17"/>
    <p:sldId id="265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E84"/>
    <a:srgbClr val="EF81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2F93F5-964E-4F1D-BCA0-AEE28F7E1A33}" v="8" dt="2020-11-03T15:02:31.1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313"/>
    <p:restoredTop sz="96327"/>
  </p:normalViewPr>
  <p:slideViewPr>
    <p:cSldViewPr snapToGrid="0" snapToObjects="1" showGuides="1">
      <p:cViewPr varScale="1">
        <p:scale>
          <a:sx n="110" d="100"/>
          <a:sy n="110" d="100"/>
        </p:scale>
        <p:origin x="129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my Martin" userId="696df28b-a01f-4941-848a-b087e6819034" providerId="ADAL" clId="{7D2F93F5-964E-4F1D-BCA0-AEE28F7E1A33}"/>
    <pc:docChg chg="undo custSel addSld modSld">
      <pc:chgData name="Amy Martin" userId="696df28b-a01f-4941-848a-b087e6819034" providerId="ADAL" clId="{7D2F93F5-964E-4F1D-BCA0-AEE28F7E1A33}" dt="2020-11-03T15:02:40.883" v="131" actId="207"/>
      <pc:docMkLst>
        <pc:docMk/>
      </pc:docMkLst>
      <pc:sldChg chg="addSp modSp mod">
        <pc:chgData name="Amy Martin" userId="696df28b-a01f-4941-848a-b087e6819034" providerId="ADAL" clId="{7D2F93F5-964E-4F1D-BCA0-AEE28F7E1A33}" dt="2020-11-03T15:02:40.883" v="131" actId="207"/>
        <pc:sldMkLst>
          <pc:docMk/>
          <pc:sldMk cId="1515639668" sldId="261"/>
        </pc:sldMkLst>
        <pc:spChg chg="mod">
          <ac:chgData name="Amy Martin" userId="696df28b-a01f-4941-848a-b087e6819034" providerId="ADAL" clId="{7D2F93F5-964E-4F1D-BCA0-AEE28F7E1A33}" dt="2020-11-03T15:01:51.071" v="80" actId="1076"/>
          <ac:spMkLst>
            <pc:docMk/>
            <pc:sldMk cId="1515639668" sldId="261"/>
            <ac:spMk id="2" creationId="{0C8F4162-8B14-7949-AD0A-6618DB8F44FB}"/>
          </ac:spMkLst>
        </pc:spChg>
        <pc:spChg chg="mod">
          <ac:chgData name="Amy Martin" userId="696df28b-a01f-4941-848a-b087e6819034" providerId="ADAL" clId="{7D2F93F5-964E-4F1D-BCA0-AEE28F7E1A33}" dt="2020-11-03T15:01:55.518" v="81" actId="14100"/>
          <ac:spMkLst>
            <pc:docMk/>
            <pc:sldMk cId="1515639668" sldId="261"/>
            <ac:spMk id="3" creationId="{5C95047E-5704-2043-886B-E8DE759F9E18}"/>
          </ac:spMkLst>
        </pc:spChg>
        <pc:spChg chg="add mod">
          <ac:chgData name="Amy Martin" userId="696df28b-a01f-4941-848a-b087e6819034" providerId="ADAL" clId="{7D2F93F5-964E-4F1D-BCA0-AEE28F7E1A33}" dt="2020-11-03T15:02:18.308" v="115" actId="14100"/>
          <ac:spMkLst>
            <pc:docMk/>
            <pc:sldMk cId="1515639668" sldId="261"/>
            <ac:spMk id="8" creationId="{5DA88A0B-1012-42B6-A07F-4F5E7DD89F31}"/>
          </ac:spMkLst>
        </pc:spChg>
        <pc:spChg chg="add mod">
          <ac:chgData name="Amy Martin" userId="696df28b-a01f-4941-848a-b087e6819034" providerId="ADAL" clId="{7D2F93F5-964E-4F1D-BCA0-AEE28F7E1A33}" dt="2020-11-03T15:02:40.883" v="131" actId="207"/>
          <ac:spMkLst>
            <pc:docMk/>
            <pc:sldMk cId="1515639668" sldId="261"/>
            <ac:spMk id="9" creationId="{A180FF84-337C-4535-BD46-425EFC5E1122}"/>
          </ac:spMkLst>
        </pc:spChg>
      </pc:sldChg>
      <pc:sldChg chg="addSp delSp modSp mod">
        <pc:chgData name="Amy Martin" userId="696df28b-a01f-4941-848a-b087e6819034" providerId="ADAL" clId="{7D2F93F5-964E-4F1D-BCA0-AEE28F7E1A33}" dt="2020-10-20T09:08:53.225" v="57" actId="20577"/>
        <pc:sldMkLst>
          <pc:docMk/>
          <pc:sldMk cId="112761892" sldId="266"/>
        </pc:sldMkLst>
        <pc:spChg chg="del">
          <ac:chgData name="Amy Martin" userId="696df28b-a01f-4941-848a-b087e6819034" providerId="ADAL" clId="{7D2F93F5-964E-4F1D-BCA0-AEE28F7E1A33}" dt="2020-10-20T09:07:48.939" v="2" actId="478"/>
          <ac:spMkLst>
            <pc:docMk/>
            <pc:sldMk cId="112761892" sldId="266"/>
            <ac:spMk id="8" creationId="{8DCB00B8-C94D-495F-AB59-1A8F676F35FD}"/>
          </ac:spMkLst>
        </pc:spChg>
        <pc:spChg chg="del mod">
          <ac:chgData name="Amy Martin" userId="696df28b-a01f-4941-848a-b087e6819034" providerId="ADAL" clId="{7D2F93F5-964E-4F1D-BCA0-AEE28F7E1A33}" dt="2020-10-20T09:07:47.840" v="1" actId="478"/>
          <ac:spMkLst>
            <pc:docMk/>
            <pc:sldMk cId="112761892" sldId="266"/>
            <ac:spMk id="9" creationId="{79B314BA-B93F-449B-9499-AB1E756A9A31}"/>
          </ac:spMkLst>
        </pc:spChg>
        <pc:spChg chg="add mod">
          <ac:chgData name="Amy Martin" userId="696df28b-a01f-4941-848a-b087e6819034" providerId="ADAL" clId="{7D2F93F5-964E-4F1D-BCA0-AEE28F7E1A33}" dt="2020-10-20T09:07:55.737" v="9" actId="1035"/>
          <ac:spMkLst>
            <pc:docMk/>
            <pc:sldMk cId="112761892" sldId="266"/>
            <ac:spMk id="10" creationId="{BE5D004E-26A4-4173-99A1-FF785E6E2DA2}"/>
          </ac:spMkLst>
        </pc:spChg>
        <pc:spChg chg="add mod">
          <ac:chgData name="Amy Martin" userId="696df28b-a01f-4941-848a-b087e6819034" providerId="ADAL" clId="{7D2F93F5-964E-4F1D-BCA0-AEE28F7E1A33}" dt="2020-10-20T09:08:53.225" v="57" actId="20577"/>
          <ac:spMkLst>
            <pc:docMk/>
            <pc:sldMk cId="112761892" sldId="266"/>
            <ac:spMk id="11" creationId="{69A64E0E-4064-4201-A95A-6300D4F7EE9B}"/>
          </ac:spMkLst>
        </pc:spChg>
      </pc:sldChg>
      <pc:sldChg chg="addSp delSp modSp add mod">
        <pc:chgData name="Amy Martin" userId="696df28b-a01f-4941-848a-b087e6819034" providerId="ADAL" clId="{7D2F93F5-964E-4F1D-BCA0-AEE28F7E1A33}" dt="2020-10-20T11:43:23.137" v="60"/>
        <pc:sldMkLst>
          <pc:docMk/>
          <pc:sldMk cId="1788504588" sldId="267"/>
        </pc:sldMkLst>
        <pc:spChg chg="del">
          <ac:chgData name="Amy Martin" userId="696df28b-a01f-4941-848a-b087e6819034" providerId="ADAL" clId="{7D2F93F5-964E-4F1D-BCA0-AEE28F7E1A33}" dt="2020-10-20T11:43:22.882" v="59" actId="478"/>
          <ac:spMkLst>
            <pc:docMk/>
            <pc:sldMk cId="1788504588" sldId="267"/>
            <ac:spMk id="6" creationId="{FA9AEC02-91E8-465C-9047-D2C4EB3EB174}"/>
          </ac:spMkLst>
        </pc:spChg>
        <pc:spChg chg="add mod">
          <ac:chgData name="Amy Martin" userId="696df28b-a01f-4941-848a-b087e6819034" providerId="ADAL" clId="{7D2F93F5-964E-4F1D-BCA0-AEE28F7E1A33}" dt="2020-10-20T11:43:23.137" v="60"/>
          <ac:spMkLst>
            <pc:docMk/>
            <pc:sldMk cId="1788504588" sldId="267"/>
            <ac:spMk id="7" creationId="{C59B01B9-73C7-47CF-A87C-40E638AFE64A}"/>
          </ac:spMkLst>
        </pc:spChg>
      </pc:sldChg>
      <pc:sldChg chg="addSp delSp modSp add mod">
        <pc:chgData name="Amy Martin" userId="696df28b-a01f-4941-848a-b087e6819034" providerId="ADAL" clId="{7D2F93F5-964E-4F1D-BCA0-AEE28F7E1A33}" dt="2020-10-20T11:43:27.514" v="62"/>
        <pc:sldMkLst>
          <pc:docMk/>
          <pc:sldMk cId="4112568966" sldId="268"/>
        </pc:sldMkLst>
        <pc:spChg chg="add mod">
          <ac:chgData name="Amy Martin" userId="696df28b-a01f-4941-848a-b087e6819034" providerId="ADAL" clId="{7D2F93F5-964E-4F1D-BCA0-AEE28F7E1A33}" dt="2020-10-20T11:43:27.514" v="62"/>
          <ac:spMkLst>
            <pc:docMk/>
            <pc:sldMk cId="4112568966" sldId="268"/>
            <ac:spMk id="17" creationId="{49AEBAB5-18FB-4872-83CE-F38ACA1A4ED2}"/>
          </ac:spMkLst>
        </pc:spChg>
        <pc:spChg chg="del">
          <ac:chgData name="Amy Martin" userId="696df28b-a01f-4941-848a-b087e6819034" providerId="ADAL" clId="{7D2F93F5-964E-4F1D-BCA0-AEE28F7E1A33}" dt="2020-10-20T11:43:27.260" v="61" actId="478"/>
          <ac:spMkLst>
            <pc:docMk/>
            <pc:sldMk cId="4112568966" sldId="268"/>
            <ac:spMk id="20" creationId="{DB980C90-010F-49E8-BBA8-EBF0C8457A31}"/>
          </ac:spMkLst>
        </pc:spChg>
      </pc:sldChg>
      <pc:sldChg chg="addSp delSp modSp add mod">
        <pc:chgData name="Amy Martin" userId="696df28b-a01f-4941-848a-b087e6819034" providerId="ADAL" clId="{7D2F93F5-964E-4F1D-BCA0-AEE28F7E1A33}" dt="2020-10-20T11:43:32.743" v="64"/>
        <pc:sldMkLst>
          <pc:docMk/>
          <pc:sldMk cId="2811034740" sldId="269"/>
        </pc:sldMkLst>
        <pc:spChg chg="add mod">
          <ac:chgData name="Amy Martin" userId="696df28b-a01f-4941-848a-b087e6819034" providerId="ADAL" clId="{7D2F93F5-964E-4F1D-BCA0-AEE28F7E1A33}" dt="2020-10-20T11:43:32.743" v="64"/>
          <ac:spMkLst>
            <pc:docMk/>
            <pc:sldMk cId="2811034740" sldId="269"/>
            <ac:spMk id="12" creationId="{B729D4F4-88BB-4CFC-8957-0A66C8FB2732}"/>
          </ac:spMkLst>
        </pc:spChg>
        <pc:spChg chg="del">
          <ac:chgData name="Amy Martin" userId="696df28b-a01f-4941-848a-b087e6819034" providerId="ADAL" clId="{7D2F93F5-964E-4F1D-BCA0-AEE28F7E1A33}" dt="2020-10-20T11:43:32.298" v="63" actId="478"/>
          <ac:spMkLst>
            <pc:docMk/>
            <pc:sldMk cId="2811034740" sldId="269"/>
            <ac:spMk id="13" creationId="{BB9C094D-509F-4D47-9D5D-CD69AF4192CF}"/>
          </ac:spMkLst>
        </pc:spChg>
      </pc:sldChg>
      <pc:sldChg chg="addSp delSp modSp add mod">
        <pc:chgData name="Amy Martin" userId="696df28b-a01f-4941-848a-b087e6819034" providerId="ADAL" clId="{7D2F93F5-964E-4F1D-BCA0-AEE28F7E1A33}" dt="2020-10-20T11:43:36.211" v="66"/>
        <pc:sldMkLst>
          <pc:docMk/>
          <pc:sldMk cId="3438414254" sldId="270"/>
        </pc:sldMkLst>
        <pc:spChg chg="add mod">
          <ac:chgData name="Amy Martin" userId="696df28b-a01f-4941-848a-b087e6819034" providerId="ADAL" clId="{7D2F93F5-964E-4F1D-BCA0-AEE28F7E1A33}" dt="2020-10-20T11:43:36.211" v="66"/>
          <ac:spMkLst>
            <pc:docMk/>
            <pc:sldMk cId="3438414254" sldId="270"/>
            <ac:spMk id="13" creationId="{A1DEF4D2-AEB7-438E-BBD4-F6653355712A}"/>
          </ac:spMkLst>
        </pc:spChg>
        <pc:spChg chg="del">
          <ac:chgData name="Amy Martin" userId="696df28b-a01f-4941-848a-b087e6819034" providerId="ADAL" clId="{7D2F93F5-964E-4F1D-BCA0-AEE28F7E1A33}" dt="2020-10-20T11:43:35.907" v="65" actId="478"/>
          <ac:spMkLst>
            <pc:docMk/>
            <pc:sldMk cId="3438414254" sldId="270"/>
            <ac:spMk id="15" creationId="{4B8050D5-B747-4A71-AB99-74EE9895A3A1}"/>
          </ac:spMkLst>
        </pc:spChg>
      </pc:sldChg>
    </pc:docChg>
  </pc:docChgLst>
  <pc:docChgLst>
    <pc:chgData name="Amy Martin" userId="696df28b-a01f-4941-848a-b087e6819034" providerId="ADAL" clId="{CC07170C-8B79-4A44-8191-CFBE28DF27D0}"/>
    <pc:docChg chg="undo custSel addSld delSld modSld sldOrd">
      <pc:chgData name="Amy Martin" userId="696df28b-a01f-4941-848a-b087e6819034" providerId="ADAL" clId="{CC07170C-8B79-4A44-8191-CFBE28DF27D0}" dt="2020-09-03T19:48:26.917" v="255" actId="14100"/>
      <pc:docMkLst>
        <pc:docMk/>
      </pc:docMkLst>
      <pc:sldChg chg="del setBg">
        <pc:chgData name="Amy Martin" userId="696df28b-a01f-4941-848a-b087e6819034" providerId="ADAL" clId="{CC07170C-8B79-4A44-8191-CFBE28DF27D0}" dt="2020-09-03T13:57:51.019" v="61" actId="47"/>
        <pc:sldMkLst>
          <pc:docMk/>
          <pc:sldMk cId="2361102937" sldId="256"/>
        </pc:sldMkLst>
      </pc:sldChg>
      <pc:sldChg chg="addSp delSp modSp mod">
        <pc:chgData name="Amy Martin" userId="696df28b-a01f-4941-848a-b087e6819034" providerId="ADAL" clId="{CC07170C-8B79-4A44-8191-CFBE28DF27D0}" dt="2020-09-03T19:46:52.625" v="246" actId="20577"/>
        <pc:sldMkLst>
          <pc:docMk/>
          <pc:sldMk cId="1166781581" sldId="257"/>
        </pc:sldMkLst>
        <pc:spChg chg="mod">
          <ac:chgData name="Amy Martin" userId="696df28b-a01f-4941-848a-b087e6819034" providerId="ADAL" clId="{CC07170C-8B79-4A44-8191-CFBE28DF27D0}" dt="2020-09-03T19:46:52.625" v="246" actId="20577"/>
          <ac:spMkLst>
            <pc:docMk/>
            <pc:sldMk cId="1166781581" sldId="257"/>
            <ac:spMk id="8" creationId="{F5F8A923-DC1E-994A-984F-0F7AB31D4816}"/>
          </ac:spMkLst>
        </pc:spChg>
        <pc:picChg chg="del">
          <ac:chgData name="Amy Martin" userId="696df28b-a01f-4941-848a-b087e6819034" providerId="ADAL" clId="{CC07170C-8B79-4A44-8191-CFBE28DF27D0}" dt="2020-09-03T15:13:25.794" v="130" actId="478"/>
          <ac:picMkLst>
            <pc:docMk/>
            <pc:sldMk cId="1166781581" sldId="257"/>
            <ac:picMk id="5" creationId="{46F5DE6E-EA2A-744E-B1EB-FC179B6BD553}"/>
          </ac:picMkLst>
        </pc:picChg>
        <pc:picChg chg="add del mod modCrop">
          <ac:chgData name="Amy Martin" userId="696df28b-a01f-4941-848a-b087e6819034" providerId="ADAL" clId="{CC07170C-8B79-4A44-8191-CFBE28DF27D0}" dt="2020-09-03T14:03:06.934" v="102" actId="21"/>
          <ac:picMkLst>
            <pc:docMk/>
            <pc:sldMk cId="1166781581" sldId="257"/>
            <ac:picMk id="9" creationId="{F4103150-5407-45FE-A657-946397E927EC}"/>
          </ac:picMkLst>
        </pc:picChg>
        <pc:picChg chg="add mod modCrop">
          <ac:chgData name="Amy Martin" userId="696df28b-a01f-4941-848a-b087e6819034" providerId="ADAL" clId="{CC07170C-8B79-4A44-8191-CFBE28DF27D0}" dt="2020-09-03T15:13:31.395" v="131" actId="1076"/>
          <ac:picMkLst>
            <pc:docMk/>
            <pc:sldMk cId="1166781581" sldId="257"/>
            <ac:picMk id="11" creationId="{F0FF67E1-74AC-4ACE-9AF8-4C46D87DEF6E}"/>
          </ac:picMkLst>
        </pc:picChg>
      </pc:sldChg>
      <pc:sldChg chg="addSp delSp modSp mod">
        <pc:chgData name="Amy Martin" userId="696df28b-a01f-4941-848a-b087e6819034" providerId="ADAL" clId="{CC07170C-8B79-4A44-8191-CFBE28DF27D0}" dt="2020-09-03T19:47:39.908" v="247"/>
        <pc:sldMkLst>
          <pc:docMk/>
          <pc:sldMk cId="3637571149" sldId="258"/>
        </pc:sldMkLst>
        <pc:spChg chg="mod">
          <ac:chgData name="Amy Martin" userId="696df28b-a01f-4941-848a-b087e6819034" providerId="ADAL" clId="{CC07170C-8B79-4A44-8191-CFBE28DF27D0}" dt="2020-09-03T19:47:39.908" v="247"/>
          <ac:spMkLst>
            <pc:docMk/>
            <pc:sldMk cId="3637571149" sldId="258"/>
            <ac:spMk id="8" creationId="{F5F8A923-DC1E-994A-984F-0F7AB31D4816}"/>
          </ac:spMkLst>
        </pc:spChg>
        <pc:picChg chg="add mod modCrop">
          <ac:chgData name="Amy Martin" userId="696df28b-a01f-4941-848a-b087e6819034" providerId="ADAL" clId="{CC07170C-8B79-4A44-8191-CFBE28DF27D0}" dt="2020-09-03T15:15:24.680" v="145" actId="1076"/>
          <ac:picMkLst>
            <pc:docMk/>
            <pc:sldMk cId="3637571149" sldId="258"/>
            <ac:picMk id="5" creationId="{6339F57E-40ED-4199-8F0E-06D494C0F659}"/>
          </ac:picMkLst>
        </pc:picChg>
        <pc:picChg chg="del">
          <ac:chgData name="Amy Martin" userId="696df28b-a01f-4941-848a-b087e6819034" providerId="ADAL" clId="{CC07170C-8B79-4A44-8191-CFBE28DF27D0}" dt="2020-09-03T15:15:21.427" v="144" actId="478"/>
          <ac:picMkLst>
            <pc:docMk/>
            <pc:sldMk cId="3637571149" sldId="258"/>
            <ac:picMk id="9" creationId="{88AB0022-3235-AB49-B050-8E0B981C1E1B}"/>
          </ac:picMkLst>
        </pc:picChg>
      </pc:sldChg>
      <pc:sldChg chg="modSp mod">
        <pc:chgData name="Amy Martin" userId="696df28b-a01f-4941-848a-b087e6819034" providerId="ADAL" clId="{CC07170C-8B79-4A44-8191-CFBE28DF27D0}" dt="2020-09-03T19:47:43.982" v="248"/>
        <pc:sldMkLst>
          <pc:docMk/>
          <pc:sldMk cId="1626970570" sldId="259"/>
        </pc:sldMkLst>
        <pc:spChg chg="mod">
          <ac:chgData name="Amy Martin" userId="696df28b-a01f-4941-848a-b087e6819034" providerId="ADAL" clId="{CC07170C-8B79-4A44-8191-CFBE28DF27D0}" dt="2020-09-03T19:47:43.982" v="248"/>
          <ac:spMkLst>
            <pc:docMk/>
            <pc:sldMk cId="1626970570" sldId="259"/>
            <ac:spMk id="8" creationId="{F5F8A923-DC1E-994A-984F-0F7AB31D4816}"/>
          </ac:spMkLst>
        </pc:spChg>
      </pc:sldChg>
      <pc:sldChg chg="modSp mod">
        <pc:chgData name="Amy Martin" userId="696df28b-a01f-4941-848a-b087e6819034" providerId="ADAL" clId="{CC07170C-8B79-4A44-8191-CFBE28DF27D0}" dt="2020-09-03T19:47:48.600" v="249"/>
        <pc:sldMkLst>
          <pc:docMk/>
          <pc:sldMk cId="2565722739" sldId="260"/>
        </pc:sldMkLst>
        <pc:spChg chg="mod">
          <ac:chgData name="Amy Martin" userId="696df28b-a01f-4941-848a-b087e6819034" providerId="ADAL" clId="{CC07170C-8B79-4A44-8191-CFBE28DF27D0}" dt="2020-09-03T19:47:48.600" v="249"/>
          <ac:spMkLst>
            <pc:docMk/>
            <pc:sldMk cId="2565722739" sldId="260"/>
            <ac:spMk id="4" creationId="{12669C26-EAD1-C343-887C-B6DEE922DC76}"/>
          </ac:spMkLst>
        </pc:spChg>
      </pc:sldChg>
      <pc:sldChg chg="addSp delSp modSp mod">
        <pc:chgData name="Amy Martin" userId="696df28b-a01f-4941-848a-b087e6819034" providerId="ADAL" clId="{CC07170C-8B79-4A44-8191-CFBE28DF27D0}" dt="2020-09-03T19:47:53.738" v="250"/>
        <pc:sldMkLst>
          <pc:docMk/>
          <pc:sldMk cId="1515639668" sldId="261"/>
        </pc:sldMkLst>
        <pc:spChg chg="mod">
          <ac:chgData name="Amy Martin" userId="696df28b-a01f-4941-848a-b087e6819034" providerId="ADAL" clId="{CC07170C-8B79-4A44-8191-CFBE28DF27D0}" dt="2020-09-03T19:11:09.995" v="195" actId="20577"/>
          <ac:spMkLst>
            <pc:docMk/>
            <pc:sldMk cId="1515639668" sldId="261"/>
            <ac:spMk id="2" creationId="{0C8F4162-8B14-7949-AD0A-6618DB8F44FB}"/>
          </ac:spMkLst>
        </pc:spChg>
        <pc:spChg chg="mod">
          <ac:chgData name="Amy Martin" userId="696df28b-a01f-4941-848a-b087e6819034" providerId="ADAL" clId="{CC07170C-8B79-4A44-8191-CFBE28DF27D0}" dt="2020-09-03T19:12:59.064" v="199" actId="20577"/>
          <ac:spMkLst>
            <pc:docMk/>
            <pc:sldMk cId="1515639668" sldId="261"/>
            <ac:spMk id="3" creationId="{5C95047E-5704-2043-886B-E8DE759F9E18}"/>
          </ac:spMkLst>
        </pc:spChg>
        <pc:spChg chg="mod">
          <ac:chgData name="Amy Martin" userId="696df28b-a01f-4941-848a-b087e6819034" providerId="ADAL" clId="{CC07170C-8B79-4A44-8191-CFBE28DF27D0}" dt="2020-09-03T19:47:53.738" v="250"/>
          <ac:spMkLst>
            <pc:docMk/>
            <pc:sldMk cId="1515639668" sldId="261"/>
            <ac:spMk id="4" creationId="{12669C26-EAD1-C343-887C-B6DEE922DC76}"/>
          </ac:spMkLst>
        </pc:spChg>
        <pc:spChg chg="add del mod">
          <ac:chgData name="Amy Martin" userId="696df28b-a01f-4941-848a-b087e6819034" providerId="ADAL" clId="{CC07170C-8B79-4A44-8191-CFBE28DF27D0}" dt="2020-09-03T19:10:48.583" v="180" actId="478"/>
          <ac:spMkLst>
            <pc:docMk/>
            <pc:sldMk cId="1515639668" sldId="261"/>
            <ac:spMk id="9" creationId="{52CB9413-7FDA-468F-8037-330EC98AF6C4}"/>
          </ac:spMkLst>
        </pc:spChg>
      </pc:sldChg>
      <pc:sldChg chg="modSp mod">
        <pc:chgData name="Amy Martin" userId="696df28b-a01f-4941-848a-b087e6819034" providerId="ADAL" clId="{CC07170C-8B79-4A44-8191-CFBE28DF27D0}" dt="2020-09-03T19:48:04.743" v="251"/>
        <pc:sldMkLst>
          <pc:docMk/>
          <pc:sldMk cId="2371733284" sldId="262"/>
        </pc:sldMkLst>
        <pc:spChg chg="mod">
          <ac:chgData name="Amy Martin" userId="696df28b-a01f-4941-848a-b087e6819034" providerId="ADAL" clId="{CC07170C-8B79-4A44-8191-CFBE28DF27D0}" dt="2020-09-03T19:48:04.743" v="251"/>
          <ac:spMkLst>
            <pc:docMk/>
            <pc:sldMk cId="2371733284" sldId="262"/>
            <ac:spMk id="4" creationId="{12669C26-EAD1-C343-887C-B6DEE922DC76}"/>
          </ac:spMkLst>
        </pc:spChg>
      </pc:sldChg>
      <pc:sldChg chg="modSp mod">
        <pc:chgData name="Amy Martin" userId="696df28b-a01f-4941-848a-b087e6819034" providerId="ADAL" clId="{CC07170C-8B79-4A44-8191-CFBE28DF27D0}" dt="2020-09-03T19:48:08.472" v="252"/>
        <pc:sldMkLst>
          <pc:docMk/>
          <pc:sldMk cId="4059350662" sldId="263"/>
        </pc:sldMkLst>
        <pc:spChg chg="mod">
          <ac:chgData name="Amy Martin" userId="696df28b-a01f-4941-848a-b087e6819034" providerId="ADAL" clId="{CC07170C-8B79-4A44-8191-CFBE28DF27D0}" dt="2020-09-03T19:48:08.472" v="252"/>
          <ac:spMkLst>
            <pc:docMk/>
            <pc:sldMk cId="4059350662" sldId="263"/>
            <ac:spMk id="8" creationId="{F5F8A923-DC1E-994A-984F-0F7AB31D4816}"/>
          </ac:spMkLst>
        </pc:spChg>
      </pc:sldChg>
      <pc:sldChg chg="modSp mod">
        <pc:chgData name="Amy Martin" userId="696df28b-a01f-4941-848a-b087e6819034" providerId="ADAL" clId="{CC07170C-8B79-4A44-8191-CFBE28DF27D0}" dt="2020-09-03T19:48:13.304" v="253"/>
        <pc:sldMkLst>
          <pc:docMk/>
          <pc:sldMk cId="497058709" sldId="264"/>
        </pc:sldMkLst>
        <pc:spChg chg="mod">
          <ac:chgData name="Amy Martin" userId="696df28b-a01f-4941-848a-b087e6819034" providerId="ADAL" clId="{CC07170C-8B79-4A44-8191-CFBE28DF27D0}" dt="2020-09-03T19:48:13.304" v="253"/>
          <ac:spMkLst>
            <pc:docMk/>
            <pc:sldMk cId="497058709" sldId="264"/>
            <ac:spMk id="4" creationId="{42539B23-3228-3E4A-8809-CB563F5CB352}"/>
          </ac:spMkLst>
        </pc:spChg>
      </pc:sldChg>
      <pc:sldChg chg="modSp mod">
        <pc:chgData name="Amy Martin" userId="696df28b-a01f-4941-848a-b087e6819034" providerId="ADAL" clId="{CC07170C-8B79-4A44-8191-CFBE28DF27D0}" dt="2020-09-03T19:48:26.917" v="255" actId="14100"/>
        <pc:sldMkLst>
          <pc:docMk/>
          <pc:sldMk cId="3525606963" sldId="265"/>
        </pc:sldMkLst>
        <pc:spChg chg="mod">
          <ac:chgData name="Amy Martin" userId="696df28b-a01f-4941-848a-b087e6819034" providerId="ADAL" clId="{CC07170C-8B79-4A44-8191-CFBE28DF27D0}" dt="2020-09-03T19:48:26.917" v="255" actId="14100"/>
          <ac:spMkLst>
            <pc:docMk/>
            <pc:sldMk cId="3525606963" sldId="265"/>
            <ac:spMk id="4" creationId="{52E70010-5EF8-AA49-A19A-8AD082A0CC41}"/>
          </ac:spMkLst>
        </pc:spChg>
      </pc:sldChg>
      <pc:sldChg chg="addSp modSp new mod ord">
        <pc:chgData name="Amy Martin" userId="696df28b-a01f-4941-848a-b087e6819034" providerId="ADAL" clId="{CC07170C-8B79-4A44-8191-CFBE28DF27D0}" dt="2020-09-03T13:57:43.273" v="60" actId="14100"/>
        <pc:sldMkLst>
          <pc:docMk/>
          <pc:sldMk cId="112761892" sldId="266"/>
        </pc:sldMkLst>
        <pc:spChg chg="add mod">
          <ac:chgData name="Amy Martin" userId="696df28b-a01f-4941-848a-b087e6819034" providerId="ADAL" clId="{CC07170C-8B79-4A44-8191-CFBE28DF27D0}" dt="2020-09-03T13:56:45.819" v="15"/>
          <ac:spMkLst>
            <pc:docMk/>
            <pc:sldMk cId="112761892" sldId="266"/>
            <ac:spMk id="8" creationId="{8DCB00B8-C94D-495F-AB59-1A8F676F35FD}"/>
          </ac:spMkLst>
        </pc:spChg>
        <pc:spChg chg="add mod">
          <ac:chgData name="Amy Martin" userId="696df28b-a01f-4941-848a-b087e6819034" providerId="ADAL" clId="{CC07170C-8B79-4A44-8191-CFBE28DF27D0}" dt="2020-09-03T13:57:43.273" v="60" actId="14100"/>
          <ac:spMkLst>
            <pc:docMk/>
            <pc:sldMk cId="112761892" sldId="266"/>
            <ac:spMk id="9" creationId="{79B314BA-B93F-449B-9499-AB1E756A9A31}"/>
          </ac:spMkLst>
        </pc:spChg>
        <pc:picChg chg="add mod">
          <ac:chgData name="Amy Martin" userId="696df28b-a01f-4941-848a-b087e6819034" providerId="ADAL" clId="{CC07170C-8B79-4A44-8191-CFBE28DF27D0}" dt="2020-09-03T13:56:10.656" v="14" actId="962"/>
          <ac:picMkLst>
            <pc:docMk/>
            <pc:sldMk cId="112761892" sldId="266"/>
            <ac:picMk id="7" creationId="{D4EC1E41-5A8F-41CD-8C60-19103E195231}"/>
          </ac:picMkLst>
        </pc:picChg>
      </pc:sldChg>
      <pc:sldChg chg="new del">
        <pc:chgData name="Amy Martin" userId="696df28b-a01f-4941-848a-b087e6819034" providerId="ADAL" clId="{CC07170C-8B79-4A44-8191-CFBE28DF27D0}" dt="2020-09-02T21:09:40.939" v="3" actId="680"/>
        <pc:sldMkLst>
          <pc:docMk/>
          <pc:sldMk cId="1881887526" sldId="266"/>
        </pc:sldMkLst>
      </pc:sldChg>
      <pc:sldChg chg="new del">
        <pc:chgData name="Amy Martin" userId="696df28b-a01f-4941-848a-b087e6819034" providerId="ADAL" clId="{CC07170C-8B79-4A44-8191-CFBE28DF27D0}" dt="2020-09-02T21:04:22.932" v="1" actId="680"/>
        <pc:sldMkLst>
          <pc:docMk/>
          <pc:sldMk cId="2716091773" sldId="26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BFCD7A-001C-C94B-B0DC-2A25D01FB2F2}" type="datetimeFigureOut">
              <a:rPr lang="en-US" smtClean="0"/>
              <a:t>11/3/2020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EE2C59-1423-CC4F-9E31-9B5CE859D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895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umbrella&#10;&#10;Description automatically generated">
            <a:extLst>
              <a:ext uri="{FF2B5EF4-FFF2-40B4-BE49-F238E27FC236}">
                <a16:creationId xmlns:a16="http://schemas.microsoft.com/office/drawing/2014/main" id="{2762B0E7-FD89-984F-8F41-CBB8B3D891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912" y="765175"/>
            <a:ext cx="5040313" cy="2663825"/>
          </a:xfrm>
        </p:spPr>
        <p:txBody>
          <a:bodyPr anchor="b"/>
          <a:lstStyle>
            <a:lvl1pPr algn="l">
              <a:defRPr sz="3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912" y="3759200"/>
            <a:ext cx="5040313" cy="2478086"/>
          </a:xfrm>
        </p:spPr>
        <p:txBody>
          <a:bodyPr>
            <a:normAutofit/>
          </a:bodyPr>
          <a:lstStyle>
            <a:lvl1pPr marL="0" indent="0" algn="l">
              <a:buNone/>
              <a:defRPr sz="2100" baseline="0">
                <a:solidFill>
                  <a:schemeClr val="bg1"/>
                </a:solidFill>
                <a:latin typeface="Brown-RegularItalic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31911" y="6237287"/>
            <a:ext cx="2438401" cy="269875"/>
          </a:xfrm>
        </p:spPr>
        <p:txBody>
          <a:bodyPr/>
          <a:lstStyle>
            <a:lvl1pPr>
              <a:defRPr sz="1200" b="1" i="0" baseline="0">
                <a:latin typeface="Brown-RegularItalic" pitchFamily="2" charset="77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345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Simple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D2F4F874-EB9C-F146-83CC-79344F7B51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Roboto Slab" pitchFamily="2" charset="0"/>
                <a:ea typeface="Roboto Slab" pitchFamily="2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3CD3B-0B7E-9F43-AB10-3DFC78E76F5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Doughnut 8">
            <a:extLst>
              <a:ext uri="{FF2B5EF4-FFF2-40B4-BE49-F238E27FC236}">
                <a16:creationId xmlns:a16="http://schemas.microsoft.com/office/drawing/2014/main" id="{17FF44BA-6141-4647-88FE-E34D50AACA10}"/>
              </a:ext>
            </a:extLst>
          </p:cNvPr>
          <p:cNvSpPr/>
          <p:nvPr userDrawn="1"/>
        </p:nvSpPr>
        <p:spPr>
          <a:xfrm>
            <a:off x="8208963" y="5967412"/>
            <a:ext cx="539750" cy="539750"/>
          </a:xfrm>
          <a:prstGeom prst="donut">
            <a:avLst>
              <a:gd name="adj" fmla="val 1326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649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ext 2Col_Simple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2289A84F-1C3C-C849-B29A-43A9BB2E10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Brown-RegularItalic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2" y="2420936"/>
            <a:ext cx="3579813" cy="3816352"/>
          </a:xfrm>
        </p:spPr>
        <p:txBody>
          <a:bodyPr/>
          <a:lstStyle>
            <a:lvl1pPr>
              <a:defRPr b="0" i="0">
                <a:latin typeface="Roboto Slab" pitchFamily="2" charset="0"/>
                <a:ea typeface="Roboto Slab" pitchFamily="2" charset="0"/>
              </a:defRPr>
            </a:lvl1pPr>
            <a:lvl2pPr marL="144000" indent="-457200">
              <a:spcAft>
                <a:spcPts val="600"/>
              </a:spcAft>
              <a:defRPr b="0" i="0">
                <a:latin typeface="Roboto Slab Light" pitchFamily="2" charset="0"/>
                <a:ea typeface="Roboto Slab Light" pitchFamily="2" charset="0"/>
              </a:defRPr>
            </a:lvl2pPr>
            <a:lvl3pPr marL="144000" indent="-457200">
              <a:spcAft>
                <a:spcPts val="600"/>
              </a:spcAft>
              <a:defRPr b="0" i="0">
                <a:latin typeface="Brown-RegularItalic" pitchFamily="2" charset="77"/>
              </a:defRPr>
            </a:lvl3pPr>
            <a:lvl4pPr marL="144000" indent="-457200">
              <a:spcAft>
                <a:spcPts val="600"/>
              </a:spcAft>
              <a:defRPr b="0" i="0">
                <a:latin typeface="Brown-RegularItalic" pitchFamily="2" charset="77"/>
              </a:defRPr>
            </a:lvl4pPr>
            <a:lvl5pPr marL="144000" indent="-457200">
              <a:spcAft>
                <a:spcPts val="600"/>
              </a:spcAft>
              <a:defRPr b="0" i="0">
                <a:latin typeface="Brown-RegularItalic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420937"/>
            <a:ext cx="3579813" cy="3816351"/>
          </a:xfrm>
        </p:spPr>
        <p:txBody>
          <a:bodyPr/>
          <a:lstStyle>
            <a:lvl1pPr>
              <a:defRPr b="0" i="0">
                <a:latin typeface="Roboto Slab" pitchFamily="2" charset="0"/>
                <a:ea typeface="Roboto Slab" pitchFamily="2" charset="0"/>
              </a:defRPr>
            </a:lvl1pPr>
            <a:lvl2pPr>
              <a:defRPr b="0" i="0">
                <a:latin typeface="Roboto Slab Light" pitchFamily="2" charset="0"/>
                <a:ea typeface="Roboto Slab Light" pitchFamily="2" charset="0"/>
              </a:defRPr>
            </a:lvl2pPr>
            <a:lvl3pPr>
              <a:defRPr b="0" i="0">
                <a:latin typeface="Brown-RegularItalic" pitchFamily="2" charset="77"/>
              </a:defRPr>
            </a:lvl3pPr>
            <a:lvl4pPr>
              <a:defRPr b="0" i="0">
                <a:latin typeface="Brown-RegularItalic" pitchFamily="2" charset="77"/>
              </a:defRPr>
            </a:lvl4pPr>
            <a:lvl5pPr>
              <a:defRPr b="0" i="0">
                <a:latin typeface="Brown-RegularItalic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3CD3B-0B7E-9F43-AB10-3DFC78E76F5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Doughnut 8">
            <a:extLst>
              <a:ext uri="{FF2B5EF4-FFF2-40B4-BE49-F238E27FC236}">
                <a16:creationId xmlns:a16="http://schemas.microsoft.com/office/drawing/2014/main" id="{13F22FF7-9E4E-A741-980B-8BFF6ED94259}"/>
              </a:ext>
            </a:extLst>
          </p:cNvPr>
          <p:cNvSpPr/>
          <p:nvPr userDrawn="1"/>
        </p:nvSpPr>
        <p:spPr>
          <a:xfrm>
            <a:off x="8208963" y="5967412"/>
            <a:ext cx="539750" cy="539750"/>
          </a:xfrm>
          <a:prstGeom prst="donut">
            <a:avLst>
              <a:gd name="adj" fmla="val 1326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9634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Simple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99266CA0-0607-3944-ACAF-CF90E45B5F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Roboto Slab" pitchFamily="2" charset="0"/>
                <a:ea typeface="Roboto Slab" pitchFamily="2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3CD3B-0B7E-9F43-AB10-3DFC78E76F5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Doughnut 8">
            <a:extLst>
              <a:ext uri="{FF2B5EF4-FFF2-40B4-BE49-F238E27FC236}">
                <a16:creationId xmlns:a16="http://schemas.microsoft.com/office/drawing/2014/main" id="{17FF44BA-6141-4647-88FE-E34D50AACA10}"/>
              </a:ext>
            </a:extLst>
          </p:cNvPr>
          <p:cNvSpPr/>
          <p:nvPr userDrawn="1"/>
        </p:nvSpPr>
        <p:spPr>
          <a:xfrm>
            <a:off x="8208963" y="5967412"/>
            <a:ext cx="539750" cy="539750"/>
          </a:xfrm>
          <a:prstGeom prst="donut">
            <a:avLst>
              <a:gd name="adj" fmla="val 1326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9345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inal_Thank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, device&#10;&#10;Description automatically generated">
            <a:extLst>
              <a:ext uri="{FF2B5EF4-FFF2-40B4-BE49-F238E27FC236}">
                <a16:creationId xmlns:a16="http://schemas.microsoft.com/office/drawing/2014/main" id="{8C31DBF2-E778-D349-8D0C-A895AB5ABC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31912" y="765175"/>
            <a:ext cx="5040313" cy="2663825"/>
          </a:xfrm>
        </p:spPr>
        <p:txBody>
          <a:bodyPr anchor="b"/>
          <a:lstStyle>
            <a:lvl1pPr algn="l">
              <a:defRPr sz="3000"/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31912" y="4980214"/>
            <a:ext cx="5040313" cy="1257071"/>
          </a:xfrm>
        </p:spPr>
        <p:txBody>
          <a:bodyPr>
            <a:normAutofit/>
          </a:bodyPr>
          <a:lstStyle>
            <a:lvl1pPr marL="0" indent="0" algn="l">
              <a:buNone/>
              <a:defRPr lang="en-GB" sz="1200" b="0" i="0" smtClean="0">
                <a:solidFill>
                  <a:srgbClr val="EF811B"/>
                </a:solidFill>
                <a:effectLst/>
                <a:latin typeface="Roboto Slab" pitchFamily="2" charset="0"/>
                <a:ea typeface="Roboto Slab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b="0" dirty="0">
                <a:solidFill>
                  <a:srgbClr val="EF7F1A"/>
                </a:solidFill>
              </a:rPr>
              <a:t>Charlie Waller Trust</a:t>
            </a:r>
          </a:p>
          <a:p>
            <a:r>
              <a:rPr lang="en-GB" dirty="0">
                <a:solidFill>
                  <a:srgbClr val="FFFFFF"/>
                </a:solidFill>
              </a:rPr>
              <a:t>First Floor, Rear Office </a:t>
            </a:r>
            <a:r>
              <a:rPr lang="en-GB" dirty="0">
                <a:solidFill>
                  <a:srgbClr val="EF7F1A"/>
                </a:solidFill>
              </a:rPr>
              <a:t>•</a:t>
            </a:r>
            <a:r>
              <a:rPr lang="en-GB" dirty="0">
                <a:solidFill>
                  <a:srgbClr val="FFFFFF"/>
                </a:solidFill>
              </a:rPr>
              <a:t> 32 High Street</a:t>
            </a:r>
            <a:br>
              <a:rPr lang="en-GB" dirty="0">
                <a:solidFill>
                  <a:srgbClr val="FFFFFF"/>
                </a:solidFill>
              </a:rPr>
            </a:br>
            <a:r>
              <a:rPr lang="en-GB" dirty="0">
                <a:solidFill>
                  <a:srgbClr val="FFFFFF"/>
                </a:solidFill>
              </a:rPr>
              <a:t>Thatcham </a:t>
            </a:r>
            <a:r>
              <a:rPr lang="en-GB" dirty="0">
                <a:solidFill>
                  <a:srgbClr val="EF7F1A"/>
                </a:solidFill>
              </a:rPr>
              <a:t>•</a:t>
            </a:r>
            <a:r>
              <a:rPr lang="en-GB" dirty="0">
                <a:solidFill>
                  <a:srgbClr val="FFFFFF"/>
                </a:solidFill>
              </a:rPr>
              <a:t> Berkshire RG19 3JD</a:t>
            </a:r>
          </a:p>
          <a:p>
            <a:r>
              <a:rPr lang="en-GB" dirty="0">
                <a:solidFill>
                  <a:srgbClr val="FFFFFF"/>
                </a:solidFill>
              </a:rPr>
              <a:t>01635 869754 </a:t>
            </a:r>
            <a:r>
              <a:rPr lang="en-GB" dirty="0">
                <a:solidFill>
                  <a:srgbClr val="EF7F1A"/>
                </a:solidFill>
              </a:rPr>
              <a:t>•</a:t>
            </a:r>
            <a:r>
              <a:rPr lang="en-GB" dirty="0">
                <a:solidFill>
                  <a:srgbClr val="FFFFFF"/>
                </a:solidFill>
              </a:rPr>
              <a:t> </a:t>
            </a:r>
            <a:r>
              <a:rPr lang="en-GB" dirty="0" err="1">
                <a:solidFill>
                  <a:srgbClr val="FFFFFF"/>
                </a:solidFill>
              </a:rPr>
              <a:t>admin@charliewaller.org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31911" y="6237287"/>
            <a:ext cx="2438401" cy="269875"/>
          </a:xfrm>
        </p:spPr>
        <p:txBody>
          <a:bodyPr/>
          <a:lstStyle>
            <a:lvl1pPr>
              <a:defRPr sz="1200" b="1" i="0" baseline="0">
                <a:solidFill>
                  <a:srgbClr val="EF811B"/>
                </a:solidFill>
                <a:latin typeface="Brown-RegularItalic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4D152FF-FF2B-244A-B63C-688B3E62070C}"/>
              </a:ext>
            </a:extLst>
          </p:cNvPr>
          <p:cNvSpPr txBox="1">
            <a:spLocks/>
          </p:cNvSpPr>
          <p:nvPr userDrawn="1"/>
        </p:nvSpPr>
        <p:spPr>
          <a:xfrm>
            <a:off x="6244997" y="6237285"/>
            <a:ext cx="2438401" cy="26987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200" b="1" i="0" kern="1200" baseline="0">
                <a:solidFill>
                  <a:srgbClr val="EF811B"/>
                </a:solidFill>
                <a:latin typeface="Brown-RegularItalic" pitchFamily="2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800" b="0" i="0" kern="1200" baseline="0" dirty="0">
                <a:solidFill>
                  <a:schemeClr val="bg1"/>
                </a:solidFill>
                <a:effectLst/>
                <a:latin typeface="Roboto Slab Light" pitchFamily="2" charset="0"/>
                <a:ea typeface="Roboto Slab Light" pitchFamily="2" charset="0"/>
                <a:cs typeface="+mn-cs"/>
              </a:rPr>
              <a:t>Registered charity number 1109984</a:t>
            </a:r>
          </a:p>
        </p:txBody>
      </p:sp>
    </p:spTree>
    <p:extLst>
      <p:ext uri="{BB962C8B-B14F-4D97-AF65-F5344CB8AC3E}">
        <p14:creationId xmlns:p14="http://schemas.microsoft.com/office/powerpoint/2010/main" val="285893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/Section_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8A560D82-2380-8447-ADA5-39600CBA79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912" y="765175"/>
            <a:ext cx="5040313" cy="2663825"/>
          </a:xfrm>
        </p:spPr>
        <p:txBody>
          <a:bodyPr anchor="b"/>
          <a:lstStyle>
            <a:lvl1pPr algn="l">
              <a:defRPr sz="3000" b="1" i="0">
                <a:latin typeface="Brown-RegularItalic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912" y="3759200"/>
            <a:ext cx="5040313" cy="2478086"/>
          </a:xfrm>
        </p:spPr>
        <p:txBody>
          <a:bodyPr>
            <a:normAutofit/>
          </a:bodyPr>
          <a:lstStyle>
            <a:lvl1pPr marL="0" indent="0" algn="l">
              <a:buNone/>
              <a:defRPr sz="2100" b="0" i="0">
                <a:solidFill>
                  <a:schemeClr val="bg1"/>
                </a:solidFill>
                <a:latin typeface="Brown-RegularItalic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98A2AE9-3517-A044-B6FE-FE392769C8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31912" y="6237287"/>
            <a:ext cx="3086100" cy="26987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1" i="0">
                <a:solidFill>
                  <a:schemeClr val="bg1"/>
                </a:solidFill>
                <a:latin typeface="Brown-RegularItalic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98DCA5B-A6B7-4946-8D3A-CD8ABA604A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08963" y="5967413"/>
            <a:ext cx="539750" cy="5397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b="1" i="0">
                <a:solidFill>
                  <a:srgbClr val="EF811B"/>
                </a:solidFill>
                <a:latin typeface="Brown-RegularItalic" pitchFamily="2" charset="77"/>
              </a:defRPr>
            </a:lvl1pPr>
          </a:lstStyle>
          <a:p>
            <a:fld id="{7C23CD3B-0B7E-9F43-AB10-3DFC78E76F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oughnut 10">
            <a:extLst>
              <a:ext uri="{FF2B5EF4-FFF2-40B4-BE49-F238E27FC236}">
                <a16:creationId xmlns:a16="http://schemas.microsoft.com/office/drawing/2014/main" id="{8EDBCD7C-D4C5-0141-BE7E-3E1A5007AF7C}"/>
              </a:ext>
            </a:extLst>
          </p:cNvPr>
          <p:cNvSpPr/>
          <p:nvPr userDrawn="1"/>
        </p:nvSpPr>
        <p:spPr>
          <a:xfrm>
            <a:off x="8208963" y="5967413"/>
            <a:ext cx="539750" cy="539750"/>
          </a:xfrm>
          <a:prstGeom prst="donut">
            <a:avLst>
              <a:gd name="adj" fmla="val 13269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908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/Section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44F6A417-BFAD-BF46-83DE-70CA33FA00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912" y="765175"/>
            <a:ext cx="5040313" cy="2663825"/>
          </a:xfrm>
        </p:spPr>
        <p:txBody>
          <a:bodyPr anchor="b"/>
          <a:lstStyle>
            <a:lvl1pPr algn="l">
              <a:defRPr sz="3000" b="1" i="0">
                <a:solidFill>
                  <a:srgbClr val="005E84"/>
                </a:solidFill>
                <a:latin typeface="Brown-RegularItalic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912" y="3759200"/>
            <a:ext cx="5040313" cy="2478086"/>
          </a:xfrm>
        </p:spPr>
        <p:txBody>
          <a:bodyPr>
            <a:normAutofit/>
          </a:bodyPr>
          <a:lstStyle>
            <a:lvl1pPr marL="0" indent="0" algn="l">
              <a:buNone/>
              <a:defRPr sz="2100" b="0" i="0">
                <a:solidFill>
                  <a:schemeClr val="bg1"/>
                </a:solidFill>
                <a:latin typeface="Brown-RegularItalic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98A2AE9-3517-A044-B6FE-FE392769C8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31912" y="6237287"/>
            <a:ext cx="3086100" cy="26987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1" i="0">
                <a:solidFill>
                  <a:schemeClr val="bg1"/>
                </a:solidFill>
                <a:latin typeface="Brown-RegularItalic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98DCA5B-A6B7-4946-8D3A-CD8ABA604A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08963" y="5967413"/>
            <a:ext cx="539750" cy="5397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b="1" i="0">
                <a:solidFill>
                  <a:schemeClr val="bg1"/>
                </a:solidFill>
                <a:latin typeface="Brown-RegularItalic" pitchFamily="2" charset="77"/>
              </a:defRPr>
            </a:lvl1pPr>
          </a:lstStyle>
          <a:p>
            <a:fld id="{7C23CD3B-0B7E-9F43-AB10-3DFC78E76F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oughnut 10">
            <a:extLst>
              <a:ext uri="{FF2B5EF4-FFF2-40B4-BE49-F238E27FC236}">
                <a16:creationId xmlns:a16="http://schemas.microsoft.com/office/drawing/2014/main" id="{8EDBCD7C-D4C5-0141-BE7E-3E1A5007AF7C}"/>
              </a:ext>
            </a:extLst>
          </p:cNvPr>
          <p:cNvSpPr/>
          <p:nvPr userDrawn="1"/>
        </p:nvSpPr>
        <p:spPr>
          <a:xfrm>
            <a:off x="8208963" y="5967413"/>
            <a:ext cx="539750" cy="539750"/>
          </a:xfrm>
          <a:prstGeom prst="donut">
            <a:avLst>
              <a:gd name="adj" fmla="val 13269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279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/Section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evice&#10;&#10;Description automatically generated">
            <a:extLst>
              <a:ext uri="{FF2B5EF4-FFF2-40B4-BE49-F238E27FC236}">
                <a16:creationId xmlns:a16="http://schemas.microsoft.com/office/drawing/2014/main" id="{1A963A61-F056-0B49-8378-503986F083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912" y="765175"/>
            <a:ext cx="5040313" cy="2663825"/>
          </a:xfrm>
        </p:spPr>
        <p:txBody>
          <a:bodyPr anchor="b"/>
          <a:lstStyle>
            <a:lvl1pPr algn="l">
              <a:defRPr sz="3000" b="1" i="0">
                <a:solidFill>
                  <a:srgbClr val="005E84"/>
                </a:solidFill>
                <a:latin typeface="Brown-RegularItalic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912" y="3759200"/>
            <a:ext cx="5040313" cy="2478086"/>
          </a:xfrm>
        </p:spPr>
        <p:txBody>
          <a:bodyPr>
            <a:normAutofit/>
          </a:bodyPr>
          <a:lstStyle>
            <a:lvl1pPr marL="0" indent="0" algn="l">
              <a:buNone/>
              <a:defRPr sz="2100" b="0" i="0">
                <a:solidFill>
                  <a:schemeClr val="bg1"/>
                </a:solidFill>
                <a:latin typeface="Brown-RegularItalic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98A2AE9-3517-A044-B6FE-FE392769C8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31912" y="6237287"/>
            <a:ext cx="3086100" cy="26987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1" i="0">
                <a:solidFill>
                  <a:schemeClr val="bg1"/>
                </a:solidFill>
                <a:latin typeface="Brown-RegularItalic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98DCA5B-A6B7-4946-8D3A-CD8ABA604A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08963" y="5967413"/>
            <a:ext cx="539750" cy="5397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b="1" i="0">
                <a:solidFill>
                  <a:schemeClr val="bg1"/>
                </a:solidFill>
                <a:latin typeface="Brown-RegularItalic" pitchFamily="2" charset="77"/>
              </a:defRPr>
            </a:lvl1pPr>
          </a:lstStyle>
          <a:p>
            <a:fld id="{7C23CD3B-0B7E-9F43-AB10-3DFC78E76F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oughnut 10">
            <a:extLst>
              <a:ext uri="{FF2B5EF4-FFF2-40B4-BE49-F238E27FC236}">
                <a16:creationId xmlns:a16="http://schemas.microsoft.com/office/drawing/2014/main" id="{8EDBCD7C-D4C5-0141-BE7E-3E1A5007AF7C}"/>
              </a:ext>
            </a:extLst>
          </p:cNvPr>
          <p:cNvSpPr/>
          <p:nvPr userDrawn="1"/>
        </p:nvSpPr>
        <p:spPr>
          <a:xfrm>
            <a:off x="8208963" y="5967413"/>
            <a:ext cx="539750" cy="539750"/>
          </a:xfrm>
          <a:prstGeom prst="donut">
            <a:avLst>
              <a:gd name="adj" fmla="val 13269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792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/Section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F7EAFB47-539C-6B46-81A0-0C477A72A4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912" y="765175"/>
            <a:ext cx="5040313" cy="2663825"/>
          </a:xfrm>
        </p:spPr>
        <p:txBody>
          <a:bodyPr anchor="b"/>
          <a:lstStyle>
            <a:lvl1pPr algn="l">
              <a:defRPr sz="3000" b="1" i="0">
                <a:solidFill>
                  <a:srgbClr val="005E84"/>
                </a:solidFill>
                <a:latin typeface="Brown-RegularItalic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912" y="3759200"/>
            <a:ext cx="5040313" cy="2478086"/>
          </a:xfrm>
        </p:spPr>
        <p:txBody>
          <a:bodyPr>
            <a:normAutofit/>
          </a:bodyPr>
          <a:lstStyle>
            <a:lvl1pPr marL="0" indent="0" algn="l">
              <a:buNone/>
              <a:defRPr sz="2100" b="0" i="0">
                <a:solidFill>
                  <a:schemeClr val="bg1"/>
                </a:solidFill>
                <a:latin typeface="Brown-RegularItalic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98A2AE9-3517-A044-B6FE-FE392769C8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31912" y="6237287"/>
            <a:ext cx="3086100" cy="26987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1" i="0">
                <a:solidFill>
                  <a:schemeClr val="bg1"/>
                </a:solidFill>
                <a:latin typeface="Brown-RegularItalic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98DCA5B-A6B7-4946-8D3A-CD8ABA604A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08963" y="5967413"/>
            <a:ext cx="539750" cy="5397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b="1" i="0">
                <a:solidFill>
                  <a:schemeClr val="bg1"/>
                </a:solidFill>
                <a:latin typeface="Brown-RegularItalic" pitchFamily="2" charset="77"/>
              </a:defRPr>
            </a:lvl1pPr>
          </a:lstStyle>
          <a:p>
            <a:fld id="{7C23CD3B-0B7E-9F43-AB10-3DFC78E76F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oughnut 10">
            <a:extLst>
              <a:ext uri="{FF2B5EF4-FFF2-40B4-BE49-F238E27FC236}">
                <a16:creationId xmlns:a16="http://schemas.microsoft.com/office/drawing/2014/main" id="{8EDBCD7C-D4C5-0141-BE7E-3E1A5007AF7C}"/>
              </a:ext>
            </a:extLst>
          </p:cNvPr>
          <p:cNvSpPr/>
          <p:nvPr userDrawn="1"/>
        </p:nvSpPr>
        <p:spPr>
          <a:xfrm>
            <a:off x="8208963" y="5967413"/>
            <a:ext cx="539750" cy="539750"/>
          </a:xfrm>
          <a:prstGeom prst="donut">
            <a:avLst>
              <a:gd name="adj" fmla="val 13269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360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/Section_Lila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, device&#10;&#10;Description automatically generated">
            <a:extLst>
              <a:ext uri="{FF2B5EF4-FFF2-40B4-BE49-F238E27FC236}">
                <a16:creationId xmlns:a16="http://schemas.microsoft.com/office/drawing/2014/main" id="{F0A69D7D-3B91-E549-8AF4-0DB964544D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912" y="765175"/>
            <a:ext cx="5040313" cy="2663825"/>
          </a:xfrm>
        </p:spPr>
        <p:txBody>
          <a:bodyPr anchor="b"/>
          <a:lstStyle>
            <a:lvl1pPr algn="l">
              <a:defRPr sz="3000" b="1" i="0">
                <a:solidFill>
                  <a:srgbClr val="005E84"/>
                </a:solidFill>
                <a:latin typeface="Brown-RegularItalic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912" y="3759200"/>
            <a:ext cx="5040313" cy="2478086"/>
          </a:xfrm>
        </p:spPr>
        <p:txBody>
          <a:bodyPr>
            <a:normAutofit/>
          </a:bodyPr>
          <a:lstStyle>
            <a:lvl1pPr marL="0" indent="0" algn="l">
              <a:buNone/>
              <a:defRPr sz="2100" b="0" i="0">
                <a:solidFill>
                  <a:schemeClr val="bg1"/>
                </a:solidFill>
                <a:latin typeface="Brown-RegularItalic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98A2AE9-3517-A044-B6FE-FE392769C8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31912" y="6237287"/>
            <a:ext cx="3086100" cy="26987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1" i="0">
                <a:solidFill>
                  <a:schemeClr val="bg1"/>
                </a:solidFill>
                <a:latin typeface="Brown-RegularItalic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98DCA5B-A6B7-4946-8D3A-CD8ABA604A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08963" y="5967413"/>
            <a:ext cx="539750" cy="5397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b="1" i="0">
                <a:solidFill>
                  <a:schemeClr val="bg1"/>
                </a:solidFill>
                <a:latin typeface="Brown-RegularItalic" pitchFamily="2" charset="77"/>
              </a:defRPr>
            </a:lvl1pPr>
          </a:lstStyle>
          <a:p>
            <a:fld id="{7C23CD3B-0B7E-9F43-AB10-3DFC78E76F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oughnut 10">
            <a:extLst>
              <a:ext uri="{FF2B5EF4-FFF2-40B4-BE49-F238E27FC236}">
                <a16:creationId xmlns:a16="http://schemas.microsoft.com/office/drawing/2014/main" id="{8EDBCD7C-D4C5-0141-BE7E-3E1A5007AF7C}"/>
              </a:ext>
            </a:extLst>
          </p:cNvPr>
          <p:cNvSpPr/>
          <p:nvPr userDrawn="1"/>
        </p:nvSpPr>
        <p:spPr>
          <a:xfrm>
            <a:off x="8208963" y="5967413"/>
            <a:ext cx="539750" cy="539750"/>
          </a:xfrm>
          <a:prstGeom prst="donut">
            <a:avLst>
              <a:gd name="adj" fmla="val 13269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170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/Section_Li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5AD79B1D-A52D-4045-9EAD-F055EB5BA4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912" y="765175"/>
            <a:ext cx="5040313" cy="2663825"/>
          </a:xfrm>
        </p:spPr>
        <p:txBody>
          <a:bodyPr anchor="b"/>
          <a:lstStyle>
            <a:lvl1pPr algn="l">
              <a:defRPr sz="3000" b="1" i="0">
                <a:solidFill>
                  <a:srgbClr val="005E84"/>
                </a:solidFill>
                <a:latin typeface="Brown-RegularItalic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912" y="3759200"/>
            <a:ext cx="5040313" cy="2478086"/>
          </a:xfrm>
        </p:spPr>
        <p:txBody>
          <a:bodyPr>
            <a:normAutofit/>
          </a:bodyPr>
          <a:lstStyle>
            <a:lvl1pPr marL="0" indent="0" algn="l">
              <a:buNone/>
              <a:defRPr sz="2100" b="0" i="0">
                <a:solidFill>
                  <a:schemeClr val="bg1"/>
                </a:solidFill>
                <a:latin typeface="Brown-RegularItalic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98A2AE9-3517-A044-B6FE-FE392769C8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31912" y="6237287"/>
            <a:ext cx="3086100" cy="26987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1" i="0">
                <a:solidFill>
                  <a:schemeClr val="bg1"/>
                </a:solidFill>
                <a:latin typeface="Brown-RegularItalic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98DCA5B-A6B7-4946-8D3A-CD8ABA604A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08963" y="5967413"/>
            <a:ext cx="539750" cy="5397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b="1" i="0">
                <a:solidFill>
                  <a:schemeClr val="bg1"/>
                </a:solidFill>
                <a:latin typeface="Brown-RegularItalic" pitchFamily="2" charset="77"/>
              </a:defRPr>
            </a:lvl1pPr>
          </a:lstStyle>
          <a:p>
            <a:fld id="{7C23CD3B-0B7E-9F43-AB10-3DFC78E76F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oughnut 10">
            <a:extLst>
              <a:ext uri="{FF2B5EF4-FFF2-40B4-BE49-F238E27FC236}">
                <a16:creationId xmlns:a16="http://schemas.microsoft.com/office/drawing/2014/main" id="{8EDBCD7C-D4C5-0141-BE7E-3E1A5007AF7C}"/>
              </a:ext>
            </a:extLst>
          </p:cNvPr>
          <p:cNvSpPr/>
          <p:nvPr userDrawn="1"/>
        </p:nvSpPr>
        <p:spPr>
          <a:xfrm>
            <a:off x="8208963" y="5967413"/>
            <a:ext cx="539750" cy="539750"/>
          </a:xfrm>
          <a:prstGeom prst="donut">
            <a:avLst>
              <a:gd name="adj" fmla="val 13269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579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/Section_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90D1A0EF-1045-6C4A-AFD7-0617454229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912" y="765175"/>
            <a:ext cx="5040313" cy="2663825"/>
          </a:xfrm>
        </p:spPr>
        <p:txBody>
          <a:bodyPr anchor="b"/>
          <a:lstStyle>
            <a:lvl1pPr algn="l">
              <a:defRPr sz="3000" b="1" i="0">
                <a:solidFill>
                  <a:srgbClr val="005E84"/>
                </a:solidFill>
                <a:latin typeface="Brown-RegularItalic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912" y="3759200"/>
            <a:ext cx="5040313" cy="2478086"/>
          </a:xfrm>
        </p:spPr>
        <p:txBody>
          <a:bodyPr>
            <a:normAutofit/>
          </a:bodyPr>
          <a:lstStyle>
            <a:lvl1pPr marL="0" indent="0" algn="l">
              <a:buNone/>
              <a:defRPr sz="2100" b="0" i="0">
                <a:solidFill>
                  <a:schemeClr val="bg1"/>
                </a:solidFill>
                <a:latin typeface="Brown-RegularItalic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98A2AE9-3517-A044-B6FE-FE392769C8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31912" y="6237287"/>
            <a:ext cx="3086100" cy="26987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1" i="0">
                <a:solidFill>
                  <a:schemeClr val="bg1"/>
                </a:solidFill>
                <a:latin typeface="Brown-RegularItalic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98DCA5B-A6B7-4946-8D3A-CD8ABA604A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08963" y="5967413"/>
            <a:ext cx="539750" cy="5397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b="1" i="0">
                <a:solidFill>
                  <a:schemeClr val="bg1"/>
                </a:solidFill>
                <a:latin typeface="Brown-RegularItalic" pitchFamily="2" charset="77"/>
              </a:defRPr>
            </a:lvl1pPr>
          </a:lstStyle>
          <a:p>
            <a:fld id="{7C23CD3B-0B7E-9F43-AB10-3DFC78E76F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oughnut 10">
            <a:extLst>
              <a:ext uri="{FF2B5EF4-FFF2-40B4-BE49-F238E27FC236}">
                <a16:creationId xmlns:a16="http://schemas.microsoft.com/office/drawing/2014/main" id="{8EDBCD7C-D4C5-0141-BE7E-3E1A5007AF7C}"/>
              </a:ext>
            </a:extLst>
          </p:cNvPr>
          <p:cNvSpPr/>
          <p:nvPr userDrawn="1"/>
        </p:nvSpPr>
        <p:spPr>
          <a:xfrm>
            <a:off x="8208963" y="5967413"/>
            <a:ext cx="539750" cy="539750"/>
          </a:xfrm>
          <a:prstGeom prst="donut">
            <a:avLst>
              <a:gd name="adj" fmla="val 13269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269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ED7EA680-B51F-6E41-A52C-4298190DAB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2420937"/>
            <a:ext cx="5688013" cy="381635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3CD3B-0B7E-9F43-AB10-3DFC78E76F5B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Doughnut 11">
            <a:extLst>
              <a:ext uri="{FF2B5EF4-FFF2-40B4-BE49-F238E27FC236}">
                <a16:creationId xmlns:a16="http://schemas.microsoft.com/office/drawing/2014/main" id="{18A0205B-9C48-6A47-BB05-0215B14E8627}"/>
              </a:ext>
            </a:extLst>
          </p:cNvPr>
          <p:cNvSpPr/>
          <p:nvPr userDrawn="1"/>
        </p:nvSpPr>
        <p:spPr>
          <a:xfrm>
            <a:off x="8208963" y="5967412"/>
            <a:ext cx="539750" cy="539750"/>
          </a:xfrm>
          <a:prstGeom prst="donut">
            <a:avLst>
              <a:gd name="adj" fmla="val 13269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88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765175"/>
            <a:ext cx="5688013" cy="16557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2420937"/>
            <a:ext cx="7524751" cy="381635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3" y="6237287"/>
            <a:ext cx="3086100" cy="26987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rgbClr val="005E84"/>
                </a:solidFill>
                <a:latin typeface="BROWN-LIGHT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8963" y="5967413"/>
            <a:ext cx="539750" cy="5397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b="1" i="0">
                <a:solidFill>
                  <a:srgbClr val="EF811B"/>
                </a:solidFill>
                <a:latin typeface="Brown-RegularItalic" pitchFamily="2" charset="77"/>
              </a:defRPr>
            </a:lvl1pPr>
          </a:lstStyle>
          <a:p>
            <a:fld id="{7C23CD3B-0B7E-9F43-AB10-3DFC78E76F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Doughnut 13">
            <a:extLst>
              <a:ext uri="{FF2B5EF4-FFF2-40B4-BE49-F238E27FC236}">
                <a16:creationId xmlns:a16="http://schemas.microsoft.com/office/drawing/2014/main" id="{8053CFB4-0282-FC47-9A5D-60F19FB383A5}"/>
              </a:ext>
            </a:extLst>
          </p:cNvPr>
          <p:cNvSpPr/>
          <p:nvPr userDrawn="1"/>
        </p:nvSpPr>
        <p:spPr>
          <a:xfrm>
            <a:off x="8208963" y="5967413"/>
            <a:ext cx="539750" cy="539750"/>
          </a:xfrm>
          <a:prstGeom prst="donut">
            <a:avLst>
              <a:gd name="adj" fmla="val 1326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821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3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1" r:id="rId9"/>
    <p:sldLayoutId id="2147483662" r:id="rId10"/>
    <p:sldLayoutId id="2147483664" r:id="rId11"/>
    <p:sldLayoutId id="2147483674" r:id="rId12"/>
    <p:sldLayoutId id="2147483680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i="0" kern="1200" baseline="0">
          <a:solidFill>
            <a:srgbClr val="EF811B"/>
          </a:solidFill>
          <a:latin typeface="Brown-RegularItalic" pitchFamily="2" charset="77"/>
          <a:ea typeface="+mj-ea"/>
          <a:cs typeface="+mj-cs"/>
        </a:defRPr>
      </a:lvl1pPr>
    </p:titleStyle>
    <p:bodyStyle>
      <a:lvl1pPr marL="0" indent="0" algn="l" defTabSz="7200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Tx/>
        <a:buNone/>
        <a:defRPr sz="2100" b="0" i="0" kern="1200" baseline="0">
          <a:solidFill>
            <a:srgbClr val="005E84"/>
          </a:solidFill>
          <a:latin typeface="Roboto Slab Light" pitchFamily="2" charset="0"/>
          <a:ea typeface="Roboto Slab Light" pitchFamily="2" charset="0"/>
          <a:cs typeface="+mn-cs"/>
        </a:defRPr>
      </a:lvl1pPr>
      <a:lvl2pPr marL="144000" indent="-457200" algn="l" defTabSz="7200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100" b="0" i="0" kern="1200" baseline="0">
          <a:solidFill>
            <a:srgbClr val="005E84"/>
          </a:solidFill>
          <a:latin typeface="Roboto Slab Light" pitchFamily="2" charset="0"/>
          <a:ea typeface="Roboto Slab Light" pitchFamily="2" charset="0"/>
          <a:cs typeface="+mn-cs"/>
        </a:defRPr>
      </a:lvl2pPr>
      <a:lvl3pPr marL="1143000" indent="-228600" algn="l" defTabSz="7200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b="0" i="0" kern="1200" baseline="0">
          <a:solidFill>
            <a:srgbClr val="005E84"/>
          </a:solidFill>
          <a:latin typeface="Brown-RegularItalic" pitchFamily="2" charset="77"/>
          <a:ea typeface="+mn-ea"/>
          <a:cs typeface="+mn-cs"/>
        </a:defRPr>
      </a:lvl3pPr>
      <a:lvl4pPr marL="1600200" indent="-228600" algn="l" defTabSz="7200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b="0" i="0" kern="1200" baseline="0">
          <a:solidFill>
            <a:srgbClr val="005E84"/>
          </a:solidFill>
          <a:latin typeface="Brown-RegularItalic" pitchFamily="2" charset="77"/>
          <a:ea typeface="+mn-ea"/>
          <a:cs typeface="+mn-cs"/>
        </a:defRPr>
      </a:lvl4pPr>
      <a:lvl5pPr marL="2057400" indent="-228600" algn="l" defTabSz="7200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b="0" i="0" kern="1200" baseline="0">
          <a:solidFill>
            <a:srgbClr val="005E84"/>
          </a:solidFill>
          <a:latin typeface="Brown-RegularItalic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525">
          <p15:clr>
            <a:srgbClr val="F26B43"/>
          </p15:clr>
        </p15:guide>
        <p15:guide id="2" pos="4014">
          <p15:clr>
            <a:srgbClr val="F26B43"/>
          </p15:clr>
        </p15:guide>
        <p15:guide id="3" pos="5511">
          <p15:clr>
            <a:srgbClr val="F26B43"/>
          </p15:clr>
        </p15:guide>
        <p15:guide id="4" pos="5171">
          <p15:clr>
            <a:srgbClr val="F26B43"/>
          </p15:clr>
        </p15:guide>
        <p15:guide id="6" pos="431">
          <p15:clr>
            <a:srgbClr val="F26B43"/>
          </p15:clr>
        </p15:guide>
        <p15:guide id="7" orient="horz" pos="278">
          <p15:clr>
            <a:srgbClr val="F26B43"/>
          </p15:clr>
        </p15:guide>
        <p15:guide id="8" orient="horz" pos="3929">
          <p15:clr>
            <a:srgbClr val="F26B43"/>
          </p15:clr>
        </p15:guide>
        <p15:guide id="9" orient="horz" pos="482">
          <p15:clr>
            <a:srgbClr val="F26B43"/>
          </p15:clr>
        </p15:guide>
        <p15:guide id="10" pos="839">
          <p15:clr>
            <a:srgbClr val="F26B43"/>
          </p15:clr>
        </p15:guide>
        <p15:guide id="11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hyperlink" Target="https://www.thedpjfoundation.co.uk/" TargetMode="Externa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www.fcn.org.uk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mix.org.uk/about-us/goodbye-childline-hello-themix" TargetMode="External"/><Relationship Id="rId2" Type="http://schemas.openxmlformats.org/officeDocument/2006/relationships/hyperlink" Target="https://www.samaritans.org/how-we-can-help-you/contact-us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8.emf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17.emf"/><Relationship Id="rId7" Type="http://schemas.openxmlformats.org/officeDocument/2006/relationships/image" Target="../media/image21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hyperlink" Target="https://www.youtube.com/watch?v=WcSUs9iZv-g&amp;feature=youtu.be" TargetMode="Externa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B3BC8-AE53-4929-BA90-17E1B656BC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2EE3A3-F5A6-4523-866D-CB0F8988C0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D9F7B6-EC2B-4ACC-970D-F038C1E8D3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1FAD6B-96C8-4632-AF42-3E9E8355D9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C23CD3B-0B7E-9F43-AB10-3DFC78E76F5B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7" name="Picture 6" descr="A picture containing sitting, device&#10;&#10;Description automatically generated">
            <a:extLst>
              <a:ext uri="{FF2B5EF4-FFF2-40B4-BE49-F238E27FC236}">
                <a16:creationId xmlns:a16="http://schemas.microsoft.com/office/drawing/2014/main" id="{D4EC1E41-5A8F-41CD-8C60-19103E195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E5D004E-26A4-4173-99A1-FF785E6E2DA2}"/>
              </a:ext>
            </a:extLst>
          </p:cNvPr>
          <p:cNvSpPr txBox="1">
            <a:spLocks/>
          </p:cNvSpPr>
          <p:nvPr/>
        </p:nvSpPr>
        <p:spPr>
          <a:xfrm>
            <a:off x="1385887" y="767066"/>
            <a:ext cx="5040313" cy="266382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 baseline="0">
                <a:solidFill>
                  <a:srgbClr val="EF811B"/>
                </a:solidFill>
                <a:latin typeface="Brown-RegularItalic" pitchFamily="2" charset="77"/>
                <a:ea typeface="+mj-ea"/>
                <a:cs typeface="+mj-cs"/>
              </a:defRPr>
            </a:lvl1pPr>
          </a:lstStyle>
          <a:p>
            <a:r>
              <a:rPr lang="en-US"/>
              <a:t>Seeking help</a:t>
            </a:r>
            <a:br>
              <a:rPr lang="en-US"/>
            </a:br>
            <a:r>
              <a:rPr lang="en-US"/>
              <a:t>in times of trouble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69A64E0E-4064-4201-A95A-6300D4F7EE9B}"/>
              </a:ext>
            </a:extLst>
          </p:cNvPr>
          <p:cNvSpPr txBox="1">
            <a:spLocks/>
          </p:cNvSpPr>
          <p:nvPr/>
        </p:nvSpPr>
        <p:spPr>
          <a:xfrm>
            <a:off x="1385887" y="3761091"/>
            <a:ext cx="5040313" cy="247808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720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2100" b="0" i="0" kern="1200" baseline="0">
                <a:solidFill>
                  <a:schemeClr val="bg1"/>
                </a:solidFill>
                <a:latin typeface="Brown-RegularItalic" pitchFamily="2" charset="77"/>
                <a:ea typeface="Roboto Slab Light" pitchFamily="2" charset="0"/>
                <a:cs typeface="+mn-cs"/>
              </a:defRPr>
            </a:lvl1pPr>
            <a:lvl2pPr marL="457200" indent="0" algn="ctr" defTabSz="720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i="0" kern="1200" baseline="0">
                <a:solidFill>
                  <a:srgbClr val="005E84"/>
                </a:solidFill>
                <a:latin typeface="Roboto Slab Light" pitchFamily="2" charset="0"/>
                <a:ea typeface="Roboto Slab Light" pitchFamily="2" charset="0"/>
                <a:cs typeface="+mn-cs"/>
              </a:defRPr>
            </a:lvl2pPr>
            <a:lvl3pPr marL="914400" indent="0" algn="ctr" defTabSz="7200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 baseline="0">
                <a:solidFill>
                  <a:srgbClr val="005E84"/>
                </a:solidFill>
                <a:latin typeface="Brown-RegularItalic" pitchFamily="2" charset="77"/>
                <a:ea typeface="+mn-ea"/>
                <a:cs typeface="+mn-cs"/>
              </a:defRPr>
            </a:lvl3pPr>
            <a:lvl4pPr marL="1371600" indent="0" algn="ctr" defTabSz="7200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 baseline="0">
                <a:solidFill>
                  <a:srgbClr val="005E84"/>
                </a:solidFill>
                <a:latin typeface="Brown-RegularItalic" pitchFamily="2" charset="77"/>
                <a:ea typeface="+mn-ea"/>
                <a:cs typeface="+mn-cs"/>
              </a:defRPr>
            </a:lvl4pPr>
            <a:lvl5pPr marL="1828800" indent="0" algn="ctr" defTabSz="7200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 baseline="0">
                <a:solidFill>
                  <a:srgbClr val="005E84"/>
                </a:solidFill>
                <a:latin typeface="Brown-RegularItali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Starting conversations about mental health with agricultural and </a:t>
            </a:r>
            <a:br>
              <a:rPr lang="en-US" dirty="0"/>
            </a:br>
            <a:r>
              <a:rPr lang="en-US" dirty="0"/>
              <a:t>land-based studies industry </a:t>
            </a:r>
            <a:br>
              <a:rPr lang="en-US" dirty="0"/>
            </a:br>
            <a:r>
              <a:rPr lang="en-US" dirty="0"/>
              <a:t>students</a:t>
            </a:r>
          </a:p>
        </p:txBody>
      </p:sp>
    </p:spTree>
    <p:extLst>
      <p:ext uri="{BB962C8B-B14F-4D97-AF65-F5344CB8AC3E}">
        <p14:creationId xmlns:p14="http://schemas.microsoft.com/office/powerpoint/2010/main" val="1127618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F4162-8B14-7949-AD0A-6618DB8F4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694847"/>
            <a:ext cx="5688013" cy="1115588"/>
          </a:xfrm>
        </p:spPr>
        <p:txBody>
          <a:bodyPr/>
          <a:lstStyle/>
          <a:p>
            <a:r>
              <a:rPr lang="en-US" dirty="0"/>
              <a:t>DPJ Foundation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95047E-5704-2043-886B-E8DE759F9E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1" y="5229253"/>
            <a:ext cx="5688013" cy="581182"/>
          </a:xfrm>
        </p:spPr>
        <p:txBody>
          <a:bodyPr>
            <a:normAutofit/>
          </a:bodyPr>
          <a:lstStyle/>
          <a:p>
            <a:pPr lvl="0"/>
            <a:r>
              <a:rPr lang="en-GB" sz="1800" u="sng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www.thedpjfoundation.co.uk/</a:t>
            </a:r>
            <a:endParaRPr lang="en-GB" sz="1800" u="sng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669C26-EAD1-C343-887C-B6DEE922D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Agricultural and land-based studies student workshop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915EF9-C438-C041-B5CB-5B9480B54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3CD3B-0B7E-9F43-AB10-3DFC78E76F5B}" type="slidenum">
              <a:rPr lang="en-US" smtClean="0"/>
              <a:t>10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9D46866-3460-2343-A3F4-93C7C92680D1}"/>
              </a:ext>
            </a:extLst>
          </p:cNvPr>
          <p:cNvSpPr txBox="1">
            <a:spLocks/>
          </p:cNvSpPr>
          <p:nvPr/>
        </p:nvSpPr>
        <p:spPr>
          <a:xfrm>
            <a:off x="1923068" y="1864150"/>
            <a:ext cx="4449157" cy="111558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 baseline="0">
                <a:solidFill>
                  <a:srgbClr val="EF811B"/>
                </a:solidFill>
                <a:latin typeface="Brown-RegularItalic" pitchFamily="2" charset="77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5E84"/>
                </a:solidFill>
              </a:rPr>
              <a:t>Visit website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6A7F73-D19F-5D41-90CB-5772A780AA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212" y="1864150"/>
            <a:ext cx="1079500" cy="10922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DA88A0B-1012-42B6-A07F-4F5E7DD89F31}"/>
              </a:ext>
            </a:extLst>
          </p:cNvPr>
          <p:cNvSpPr txBox="1">
            <a:spLocks/>
          </p:cNvSpPr>
          <p:nvPr/>
        </p:nvSpPr>
        <p:spPr>
          <a:xfrm>
            <a:off x="684214" y="3429000"/>
            <a:ext cx="6421980" cy="11155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 baseline="0">
                <a:solidFill>
                  <a:srgbClr val="EF811B"/>
                </a:solidFill>
                <a:latin typeface="Brown-RegularItalic" pitchFamily="2" charset="77"/>
                <a:ea typeface="+mj-ea"/>
                <a:cs typeface="+mj-cs"/>
              </a:defRPr>
            </a:lvl1pPr>
          </a:lstStyle>
          <a:p>
            <a:r>
              <a:rPr lang="en-US" dirty="0"/>
              <a:t>The Farming Community Network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180FF84-337C-4535-BD46-425EFC5E1122}"/>
              </a:ext>
            </a:extLst>
          </p:cNvPr>
          <p:cNvSpPr txBox="1">
            <a:spLocks/>
          </p:cNvSpPr>
          <p:nvPr/>
        </p:nvSpPr>
        <p:spPr>
          <a:xfrm>
            <a:off x="684213" y="3963406"/>
            <a:ext cx="5688013" cy="16557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720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2100" b="0" i="0" kern="1200" baseline="0">
                <a:solidFill>
                  <a:srgbClr val="005E84"/>
                </a:solidFill>
                <a:latin typeface="Roboto Slab" pitchFamily="2" charset="0"/>
                <a:ea typeface="Roboto Slab" pitchFamily="2" charset="0"/>
                <a:cs typeface="+mn-cs"/>
              </a:defRPr>
            </a:lvl1pPr>
            <a:lvl2pPr marL="144000" indent="-457200" algn="l" defTabSz="720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100" b="0" i="0" kern="1200" baseline="0">
                <a:solidFill>
                  <a:srgbClr val="005E84"/>
                </a:solidFill>
                <a:latin typeface="Roboto Slab Light" pitchFamily="2" charset="0"/>
                <a:ea typeface="Roboto Slab Light" pitchFamily="2" charset="0"/>
                <a:cs typeface="+mn-cs"/>
              </a:defRPr>
            </a:lvl2pPr>
            <a:lvl3pPr marL="1143000" indent="-228600" algn="l" defTabSz="7200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b="0" i="0" kern="1200" baseline="0">
                <a:solidFill>
                  <a:srgbClr val="005E84"/>
                </a:solidFill>
                <a:latin typeface="Brown-RegularItalic" pitchFamily="2" charset="77"/>
                <a:ea typeface="+mn-ea"/>
                <a:cs typeface="+mn-cs"/>
              </a:defRPr>
            </a:lvl3pPr>
            <a:lvl4pPr marL="1600200" indent="-228600" algn="l" defTabSz="7200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b="0" i="0" kern="1200" baseline="0">
                <a:solidFill>
                  <a:srgbClr val="005E84"/>
                </a:solidFill>
                <a:latin typeface="Brown-RegularItalic" pitchFamily="2" charset="77"/>
                <a:ea typeface="+mn-ea"/>
                <a:cs typeface="+mn-cs"/>
              </a:defRPr>
            </a:lvl4pPr>
            <a:lvl5pPr marL="2057400" indent="-228600" algn="l" defTabSz="7200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b="0" i="0" kern="1200" baseline="0">
                <a:solidFill>
                  <a:srgbClr val="005E84"/>
                </a:solidFill>
                <a:latin typeface="Brown-RegularItalic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u="sng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www.fcn.org.uk</a:t>
            </a:r>
            <a:r>
              <a:rPr lang="en-GB" sz="1800" u="sng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156396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F4162-8B14-7949-AD0A-6618DB8F4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3429000"/>
            <a:ext cx="5688013" cy="1115588"/>
          </a:xfrm>
        </p:spPr>
        <p:txBody>
          <a:bodyPr/>
          <a:lstStyle/>
          <a:p>
            <a:r>
              <a:rPr lang="en-US" dirty="0"/>
              <a:t>Support in the UK and </a:t>
            </a:r>
            <a:br>
              <a:rPr lang="en-US" dirty="0"/>
            </a:br>
            <a:r>
              <a:rPr lang="en-US" dirty="0"/>
              <a:t>the college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95047E-5704-2043-886B-E8DE759F9E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4581526"/>
            <a:ext cx="5688013" cy="1655762"/>
          </a:xfrm>
        </p:spPr>
        <p:txBody>
          <a:bodyPr>
            <a:noAutofit/>
          </a:bodyPr>
          <a:lstStyle/>
          <a:p>
            <a:r>
              <a:rPr lang="en-US" sz="12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www.samaritans.org/how-we-can-help-you/contact-us</a:t>
            </a:r>
            <a:br>
              <a:rPr lang="en-US" sz="1200" dirty="0"/>
            </a:br>
            <a:r>
              <a:rPr lang="en-US" sz="1200" dirty="0"/>
              <a:t>(Any age)</a:t>
            </a:r>
          </a:p>
          <a:p>
            <a:r>
              <a:rPr lang="en-US" sz="12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www.themix.org.uk/about-us/goodbye-childline-hello-themix</a:t>
            </a:r>
            <a:r>
              <a:rPr lang="en-US" sz="1200" dirty="0"/>
              <a:t> </a:t>
            </a:r>
            <a:br>
              <a:rPr lang="en-US" sz="1200" dirty="0"/>
            </a:br>
            <a:r>
              <a:rPr lang="en-US" sz="1200" dirty="0"/>
              <a:t>(Age 18-25)</a:t>
            </a:r>
          </a:p>
          <a:p>
            <a:r>
              <a:rPr lang="en-US" sz="1200" dirty="0"/>
              <a:t>Student Welfare and Participation Team for Counselling or College Nurse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669C26-EAD1-C343-887C-B6DEE922D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Agricultural and land-based studies student workshop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915EF9-C438-C041-B5CB-5B9480B54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3CD3B-0B7E-9F43-AB10-3DFC78E76F5B}" type="slidenum">
              <a:rPr lang="en-US" smtClean="0"/>
              <a:t>11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9D46866-3460-2343-A3F4-93C7C92680D1}"/>
              </a:ext>
            </a:extLst>
          </p:cNvPr>
          <p:cNvSpPr txBox="1">
            <a:spLocks/>
          </p:cNvSpPr>
          <p:nvPr/>
        </p:nvSpPr>
        <p:spPr>
          <a:xfrm>
            <a:off x="1923068" y="1864150"/>
            <a:ext cx="4449157" cy="111558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 baseline="0">
                <a:solidFill>
                  <a:srgbClr val="EF811B"/>
                </a:solidFill>
                <a:latin typeface="Brown-RegularItalic" pitchFamily="2" charset="77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5E84"/>
                </a:solidFill>
              </a:rPr>
              <a:t>View literature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A574DE-A5DA-894C-8313-08FC90CDA9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212" y="1864150"/>
            <a:ext cx="10668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7332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9EB275A9-DDAD-4B4F-9ACC-7630092AD55A}"/>
              </a:ext>
            </a:extLst>
          </p:cNvPr>
          <p:cNvSpPr/>
          <p:nvPr/>
        </p:nvSpPr>
        <p:spPr>
          <a:xfrm>
            <a:off x="5401559" y="1340962"/>
            <a:ext cx="4176075" cy="4176075"/>
          </a:xfrm>
          <a:prstGeom prst="ellipse">
            <a:avLst/>
          </a:prstGeom>
          <a:solidFill>
            <a:srgbClr val="EF81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B152FD-BBD1-FE4C-A7A3-B1B468BD7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Seeking help for </a:t>
            </a:r>
            <a:br>
              <a:rPr lang="en-US" dirty="0"/>
            </a:br>
            <a:r>
              <a:rPr lang="en-US" dirty="0"/>
              <a:t>emotional 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A5AAC-978A-6E40-860F-C11F2E8B47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2420937"/>
            <a:ext cx="4176075" cy="3816351"/>
          </a:xfrm>
        </p:spPr>
        <p:txBody>
          <a:bodyPr>
            <a:normAutofit/>
          </a:bodyPr>
          <a:lstStyle/>
          <a:p>
            <a:r>
              <a:rPr lang="en-GB" sz="2400" dirty="0">
                <a:latin typeface="Roboto Slab Light" pitchFamily="2" charset="0"/>
                <a:ea typeface="Roboto Slab Light" pitchFamily="2" charset="0"/>
              </a:rPr>
              <a:t>If someone you know was feeling really low and desperate who could they talk to?</a:t>
            </a:r>
            <a:endParaRPr lang="en-US" sz="2400" dirty="0">
              <a:latin typeface="Roboto Slab Light" pitchFamily="2" charset="0"/>
              <a:ea typeface="Roboto Slab Light" pitchFamily="2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42ADAA-4011-3B42-967A-37E97E111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3CD3B-0B7E-9F43-AB10-3DFC78E76F5B}" type="slidenum">
              <a:rPr lang="en-US" smtClean="0"/>
              <a:t>12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F8A923-DC1E-994A-984F-0F7AB31D4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Agricultural and land-based studies student workshop</a:t>
            </a:r>
          </a:p>
        </p:txBody>
      </p:sp>
      <p:pic>
        <p:nvPicPr>
          <p:cNvPr id="9" name="Picture 8" descr="A group of people sitting on a bench&#10;&#10;Description automatically generated">
            <a:extLst>
              <a:ext uri="{FF2B5EF4-FFF2-40B4-BE49-F238E27FC236}">
                <a16:creationId xmlns:a16="http://schemas.microsoft.com/office/drawing/2014/main" id="{D8D332D3-60A4-0D41-BCD0-B2272715A9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1508" y="1610911"/>
            <a:ext cx="3636176" cy="363617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593506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62AFB-B097-8449-A6C0-048BE57EC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Students Against Depression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539B23-3228-3E4A-8809-CB563F5C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Agricultural and land-based studies student workshop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819F42-18B3-AD4B-AA0F-4448C35CE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3CD3B-0B7E-9F43-AB10-3DFC78E76F5B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88E4A7-899B-8640-8ED8-0DF941C73A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2663" y="1489020"/>
            <a:ext cx="2177592" cy="30731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62E43A-477E-9041-B897-63AE1C892E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2130500"/>
            <a:ext cx="2177592" cy="307313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D15228F-C9DB-8B41-B7AA-01F2E2EB35AE}"/>
              </a:ext>
            </a:extLst>
          </p:cNvPr>
          <p:cNvSpPr txBox="1">
            <a:spLocks/>
          </p:cNvSpPr>
          <p:nvPr/>
        </p:nvSpPr>
        <p:spPr>
          <a:xfrm>
            <a:off x="1480008" y="5464774"/>
            <a:ext cx="6728955" cy="66204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 baseline="0">
                <a:solidFill>
                  <a:srgbClr val="EF811B"/>
                </a:solidFill>
                <a:latin typeface="Brown-RegularItalic" pitchFamily="2" charset="77"/>
                <a:ea typeface="+mj-ea"/>
                <a:cs typeface="+mj-cs"/>
              </a:defRPr>
            </a:lvl1pPr>
          </a:lstStyle>
          <a:p>
            <a:r>
              <a:rPr lang="en-US" sz="2100" dirty="0">
                <a:solidFill>
                  <a:schemeClr val="bg1"/>
                </a:solidFill>
              </a:rPr>
              <a:t>Visit </a:t>
            </a:r>
            <a:r>
              <a:rPr lang="en-US" sz="2100" dirty="0" err="1">
                <a:solidFill>
                  <a:schemeClr val="bg1"/>
                </a:solidFill>
              </a:rPr>
              <a:t>studentsagainstdepression.org</a:t>
            </a:r>
            <a:endParaRPr lang="en-US" sz="21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2CF99D-1C49-FB45-AC1F-78A24CC133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213" y="2130501"/>
            <a:ext cx="2177592" cy="30731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3A5F24-3EF7-D94D-884F-BDA964B6F4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212" y="5435795"/>
            <a:ext cx="711628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0587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EF3FE-38FC-B944-A824-A176B2C10B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10BF7B-E383-B54A-A478-87F1FAA16C1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>
                <a:solidFill>
                  <a:srgbClr val="EF7F1A"/>
                </a:solidFill>
              </a:rPr>
              <a:t>Charlie Waller Trust</a:t>
            </a:r>
          </a:p>
          <a:p>
            <a:r>
              <a:rPr lang="en-GB" dirty="0">
                <a:solidFill>
                  <a:srgbClr val="FFFFFF"/>
                </a:solidFill>
              </a:rPr>
              <a:t>First Floor, Rear Office </a:t>
            </a:r>
            <a:r>
              <a:rPr lang="en-GB" dirty="0">
                <a:solidFill>
                  <a:srgbClr val="EF7F1A"/>
                </a:solidFill>
              </a:rPr>
              <a:t>•</a:t>
            </a:r>
            <a:r>
              <a:rPr lang="en-GB" dirty="0">
                <a:solidFill>
                  <a:srgbClr val="FFFFFF"/>
                </a:solidFill>
              </a:rPr>
              <a:t> 32 High Street</a:t>
            </a:r>
            <a:br>
              <a:rPr lang="en-GB" dirty="0">
                <a:solidFill>
                  <a:srgbClr val="FFFFFF"/>
                </a:solidFill>
              </a:rPr>
            </a:br>
            <a:r>
              <a:rPr lang="en-GB" dirty="0">
                <a:solidFill>
                  <a:srgbClr val="FFFFFF"/>
                </a:solidFill>
              </a:rPr>
              <a:t>Thatcham </a:t>
            </a:r>
            <a:r>
              <a:rPr lang="en-GB" dirty="0">
                <a:solidFill>
                  <a:srgbClr val="EF7F1A"/>
                </a:solidFill>
              </a:rPr>
              <a:t>•</a:t>
            </a:r>
            <a:r>
              <a:rPr lang="en-GB" dirty="0">
                <a:solidFill>
                  <a:srgbClr val="FFFFFF"/>
                </a:solidFill>
              </a:rPr>
              <a:t> Berkshire RG19 3JD</a:t>
            </a:r>
          </a:p>
          <a:p>
            <a:r>
              <a:rPr lang="en-GB" dirty="0">
                <a:solidFill>
                  <a:srgbClr val="FFFFFF"/>
                </a:solidFill>
              </a:rPr>
              <a:t>01635 869754 </a:t>
            </a:r>
            <a:r>
              <a:rPr lang="en-GB" dirty="0">
                <a:solidFill>
                  <a:srgbClr val="EF7F1A"/>
                </a:solidFill>
              </a:rPr>
              <a:t>•</a:t>
            </a:r>
            <a:r>
              <a:rPr lang="en-GB" dirty="0">
                <a:solidFill>
                  <a:srgbClr val="FFFFFF"/>
                </a:solidFill>
              </a:rPr>
              <a:t> hello@charliewaller.org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E70010-5EF8-AA49-A19A-8AD082A0C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31911" y="6237287"/>
            <a:ext cx="3959227" cy="269875"/>
          </a:xfrm>
        </p:spPr>
        <p:txBody>
          <a:bodyPr/>
          <a:lstStyle/>
          <a:p>
            <a:r>
              <a:rPr lang="en-US" dirty="0"/>
              <a:t>Agricultural and land-based studies student workshop</a:t>
            </a:r>
          </a:p>
        </p:txBody>
      </p:sp>
    </p:spTree>
    <p:extLst>
      <p:ext uri="{BB962C8B-B14F-4D97-AF65-F5344CB8AC3E}">
        <p14:creationId xmlns:p14="http://schemas.microsoft.com/office/powerpoint/2010/main" val="3525606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9EB275A9-DDAD-4B4F-9ACC-7630092AD55A}"/>
              </a:ext>
            </a:extLst>
          </p:cNvPr>
          <p:cNvSpPr/>
          <p:nvPr/>
        </p:nvSpPr>
        <p:spPr>
          <a:xfrm>
            <a:off x="5401559" y="1340962"/>
            <a:ext cx="4176075" cy="4176075"/>
          </a:xfrm>
          <a:prstGeom prst="ellipse">
            <a:avLst/>
          </a:prstGeom>
          <a:solidFill>
            <a:srgbClr val="EF81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B152FD-BBD1-FE4C-A7A3-B1B468BD7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Feeling unwell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A5AAC-978A-6E40-860F-C11F2E8B47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2420937"/>
            <a:ext cx="4293141" cy="3816351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GB" sz="2400" dirty="0">
                <a:latin typeface="Roboto Slab Light" pitchFamily="2" charset="0"/>
                <a:ea typeface="Roboto Slab Light" pitchFamily="2" charset="0"/>
              </a:rPr>
              <a:t>You have had a headache for several days and your vision is blurred.</a:t>
            </a:r>
          </a:p>
          <a:p>
            <a:pPr>
              <a:spcAft>
                <a:spcPts val="1200"/>
              </a:spcAft>
            </a:pPr>
            <a:r>
              <a:rPr lang="en-GB" sz="2400" dirty="0">
                <a:latin typeface="Roboto Slab Light" pitchFamily="2" charset="0"/>
                <a:ea typeface="Roboto Slab Light" pitchFamily="2" charset="0"/>
              </a:rPr>
              <a:t>You feel too unwell for work or college.</a:t>
            </a:r>
          </a:p>
          <a:p>
            <a:pPr>
              <a:spcAft>
                <a:spcPts val="1200"/>
              </a:spcAft>
            </a:pPr>
            <a:r>
              <a:rPr lang="en-GB" sz="2400" dirty="0"/>
              <a:t>What might you do?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42ADAA-4011-3B42-967A-37E97E111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3CD3B-0B7E-9F43-AB10-3DFC78E76F5B}" type="slidenum">
              <a:rPr lang="en-US" smtClean="0"/>
              <a:t>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F8A923-DC1E-994A-984F-0F7AB31D4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Agricultural and land-based studies student workshop</a:t>
            </a:r>
          </a:p>
        </p:txBody>
      </p:sp>
      <p:pic>
        <p:nvPicPr>
          <p:cNvPr id="11" name="Picture 10" descr="A picture containing grass, outdoor, person, boy&#10;&#10;Description automatically generated">
            <a:extLst>
              <a:ext uri="{FF2B5EF4-FFF2-40B4-BE49-F238E27FC236}">
                <a16:creationId xmlns:a16="http://schemas.microsoft.com/office/drawing/2014/main" id="{F0FF67E1-74AC-4ACE-9AF8-4C46D87DEF6E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/>
          <a:srcRect l="29718" r="4547"/>
          <a:stretch/>
        </p:blipFill>
        <p:spPr>
          <a:xfrm>
            <a:off x="5684196" y="1623766"/>
            <a:ext cx="3610800" cy="36108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66781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9EB275A9-DDAD-4B4F-9ACC-7630092AD55A}"/>
              </a:ext>
            </a:extLst>
          </p:cNvPr>
          <p:cNvSpPr/>
          <p:nvPr/>
        </p:nvSpPr>
        <p:spPr>
          <a:xfrm>
            <a:off x="5401559" y="1340962"/>
            <a:ext cx="4176075" cy="4176075"/>
          </a:xfrm>
          <a:prstGeom prst="ellipse">
            <a:avLst/>
          </a:prstGeom>
          <a:solidFill>
            <a:srgbClr val="EF81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B152FD-BBD1-FE4C-A7A3-B1B468BD7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Feeling unwell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A5AAC-978A-6E40-860F-C11F2E8B47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2420937"/>
            <a:ext cx="4293141" cy="3816351"/>
          </a:xfrm>
        </p:spPr>
        <p:txBody>
          <a:bodyPr>
            <a:normAutofit/>
          </a:bodyPr>
          <a:lstStyle/>
          <a:p>
            <a:r>
              <a:rPr lang="en-GB" sz="2400" dirty="0">
                <a:latin typeface="Roboto Slab Light" pitchFamily="2" charset="0"/>
                <a:ea typeface="Roboto Slab Light" pitchFamily="2" charset="0"/>
              </a:rPr>
              <a:t>You have been feeling down and anxious for several days and dread getting up for college or work.</a:t>
            </a:r>
          </a:p>
          <a:p>
            <a:r>
              <a:rPr lang="en-GB" sz="2400" dirty="0"/>
              <a:t>What might you do?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42ADAA-4011-3B42-967A-37E97E111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3CD3B-0B7E-9F43-AB10-3DFC78E76F5B}" type="slidenum">
              <a:rPr lang="en-US" smtClean="0"/>
              <a:t>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F8A923-DC1E-994A-984F-0F7AB31D4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Agricultural and land-based studies student workshop</a:t>
            </a:r>
          </a:p>
        </p:txBody>
      </p:sp>
      <p:pic>
        <p:nvPicPr>
          <p:cNvPr id="5" name="Picture 4" descr="A person standing next to a building&#10;&#10;Description automatically generated">
            <a:extLst>
              <a:ext uri="{FF2B5EF4-FFF2-40B4-BE49-F238E27FC236}">
                <a16:creationId xmlns:a16="http://schemas.microsoft.com/office/drawing/2014/main" id="{6339F57E-40ED-4199-8F0E-06D494C0F6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56" t="895" r="15618" b="-895"/>
          <a:stretch/>
        </p:blipFill>
        <p:spPr>
          <a:xfrm>
            <a:off x="5684362" y="1593056"/>
            <a:ext cx="3610467" cy="36108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375711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9EB275A9-DDAD-4B4F-9ACC-7630092AD55A}"/>
              </a:ext>
            </a:extLst>
          </p:cNvPr>
          <p:cNvSpPr/>
          <p:nvPr/>
        </p:nvSpPr>
        <p:spPr>
          <a:xfrm>
            <a:off x="5401559" y="1340962"/>
            <a:ext cx="4176075" cy="4176075"/>
          </a:xfrm>
          <a:prstGeom prst="ellipse">
            <a:avLst/>
          </a:prstGeom>
          <a:solidFill>
            <a:srgbClr val="EF81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B152FD-BBD1-FE4C-A7A3-B1B468BD7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Feeling unwell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A5AAC-978A-6E40-860F-C11F2E8B47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2420937"/>
            <a:ext cx="4293141" cy="3816351"/>
          </a:xfrm>
        </p:spPr>
        <p:txBody>
          <a:bodyPr>
            <a:normAutofit/>
          </a:bodyPr>
          <a:lstStyle/>
          <a:p>
            <a:r>
              <a:rPr lang="en-GB" sz="2400" dirty="0">
                <a:latin typeface="Roboto Slab Light" pitchFamily="2" charset="0"/>
                <a:ea typeface="Roboto Slab Light" pitchFamily="2" charset="0"/>
              </a:rPr>
              <a:t>Why might it be harder to ask for help with an emotional problem than a physical one?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42ADAA-4011-3B42-967A-37E97E111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3CD3B-0B7E-9F43-AB10-3DFC78E76F5B}" type="slidenum">
              <a:rPr lang="en-US" smtClean="0"/>
              <a:t>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F8A923-DC1E-994A-984F-0F7AB31D4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Agricultural and land-based studies student workshop</a:t>
            </a:r>
          </a:p>
        </p:txBody>
      </p:sp>
      <p:pic>
        <p:nvPicPr>
          <p:cNvPr id="5" name="Picture 4" descr="A group of people looking at a computer&#10;&#10;Description automatically generated">
            <a:extLst>
              <a:ext uri="{FF2B5EF4-FFF2-40B4-BE49-F238E27FC236}">
                <a16:creationId xmlns:a16="http://schemas.microsoft.com/office/drawing/2014/main" id="{FCA8C690-274F-FD48-994D-AC62EAF452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1508" y="1610911"/>
            <a:ext cx="3636176" cy="363617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26970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D049A-9D23-6648-9334-2E1740D1D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100" dirty="0">
                <a:solidFill>
                  <a:srgbClr val="005E84"/>
                </a:solidFill>
              </a:rPr>
              <a:t>Activity A</a:t>
            </a:r>
            <a:br>
              <a:rPr lang="en-US" dirty="0"/>
            </a:br>
            <a:r>
              <a:rPr lang="en-US" dirty="0"/>
              <a:t>What is stress?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A97619-82F6-4840-A390-B7DEED89C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2420937"/>
            <a:ext cx="5516291" cy="3816351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defRPr sz="2800"/>
            </a:pPr>
            <a:r>
              <a:rPr lang="en-GB" sz="2400" dirty="0"/>
              <a:t>“The adverse reaction people have to excessive pressure or other types of demand placed on them”</a:t>
            </a:r>
          </a:p>
          <a:p>
            <a:pPr>
              <a:spcBef>
                <a:spcPts val="600"/>
              </a:spcBef>
              <a:defRPr sz="2800"/>
            </a:pPr>
            <a:r>
              <a:rPr lang="en-GB" sz="1800" dirty="0">
                <a:solidFill>
                  <a:srgbClr val="EF811B"/>
                </a:solidFill>
              </a:rPr>
              <a:t>Health &amp; Safety Executive, HSE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B0DAAC-CD5E-7143-96D9-DCB6ADF3A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23CD3B-0B7E-9F43-AB10-3DFC78E76F5B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EF811B"/>
                </a:solidFill>
                <a:effectLst/>
                <a:uLnTx/>
                <a:uFillTx/>
                <a:latin typeface="Brown-RegularItalic" pitchFamily="2" charset="77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EF811B"/>
              </a:solidFill>
              <a:effectLst/>
              <a:uLnTx/>
              <a:uFillTx/>
              <a:latin typeface="Brown-RegularItalic" pitchFamily="2" charset="77"/>
              <a:ea typeface="+mn-ea"/>
              <a:cs typeface="+mn-cs"/>
            </a:endParaRPr>
          </a:p>
        </p:txBody>
      </p:sp>
      <p:sp>
        <p:nvSpPr>
          <p:cNvPr id="7" name="Footer Placeholder 7">
            <a:extLst>
              <a:ext uri="{FF2B5EF4-FFF2-40B4-BE49-F238E27FC236}">
                <a16:creationId xmlns:a16="http://schemas.microsoft.com/office/drawing/2014/main" id="{C59B01B9-73C7-47CF-A87C-40E638AFE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4213" y="6237287"/>
            <a:ext cx="3086100" cy="269875"/>
          </a:xfrm>
        </p:spPr>
        <p:txBody>
          <a:bodyPr/>
          <a:lstStyle/>
          <a:p>
            <a:r>
              <a:rPr lang="en-US" dirty="0"/>
              <a:t>Agricultural and land-based studies student workshop</a:t>
            </a:r>
          </a:p>
        </p:txBody>
      </p:sp>
    </p:spTree>
    <p:extLst>
      <p:ext uri="{BB962C8B-B14F-4D97-AF65-F5344CB8AC3E}">
        <p14:creationId xmlns:p14="http://schemas.microsoft.com/office/powerpoint/2010/main" val="1788504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8EAAD1C-B0A9-5F4C-8F7F-194276A713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4730" y="2053278"/>
            <a:ext cx="840578" cy="8705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7D049A-9D23-6648-9334-2E1740D1D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765175"/>
            <a:ext cx="6448108" cy="1655762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100" dirty="0">
                <a:solidFill>
                  <a:srgbClr val="005E84"/>
                </a:solidFill>
              </a:rPr>
              <a:t>Activity B</a:t>
            </a:r>
            <a:br>
              <a:rPr lang="en-US" dirty="0"/>
            </a:br>
            <a:r>
              <a:rPr lang="en-US" dirty="0"/>
              <a:t>What’s in your stress container?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3594C25-1F4B-7445-A4C4-63447F3725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3196" y="2166703"/>
            <a:ext cx="1892235" cy="430887"/>
          </a:xfr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defRPr sz="2800"/>
            </a:pPr>
            <a:r>
              <a:rPr lang="en-GB" sz="1400" dirty="0"/>
              <a:t>Stress flows </a:t>
            </a:r>
            <a:br>
              <a:rPr lang="en-GB" sz="1400" dirty="0"/>
            </a:br>
            <a:r>
              <a:rPr lang="en-GB" sz="1400" dirty="0"/>
              <a:t>into the container</a:t>
            </a: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A659E61B-7A31-4741-8520-ED2182285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23CD3B-0B7E-9F43-AB10-3DFC78E76F5B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EF811B"/>
                </a:solidFill>
                <a:effectLst/>
                <a:uLnTx/>
                <a:uFillTx/>
                <a:latin typeface="Brown-RegularItalic" pitchFamily="2" charset="77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EF811B"/>
              </a:solidFill>
              <a:effectLst/>
              <a:uLnTx/>
              <a:uFillTx/>
              <a:latin typeface="Brown-RegularItalic" pitchFamily="2" charset="77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3C4FB2-39C5-E443-BFAE-F6655FA78C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9184" y="3385191"/>
            <a:ext cx="3604176" cy="291106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FA0DE244-F3E5-0047-A0BE-0049C21B97D2}"/>
              </a:ext>
            </a:extLst>
          </p:cNvPr>
          <p:cNvSpPr/>
          <p:nvPr/>
        </p:nvSpPr>
        <p:spPr>
          <a:xfrm>
            <a:off x="684213" y="3429000"/>
            <a:ext cx="2040033" cy="2040033"/>
          </a:xfrm>
          <a:prstGeom prst="ellipse">
            <a:avLst/>
          </a:prstGeom>
          <a:solidFill>
            <a:srgbClr val="EF81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5E84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  <a:t>Helpful coping strategies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5E84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  <a:t>=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  <a:t>Tap lets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  <a:t>stress out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14F60E5-6FA1-ED45-B588-15BFF6AF4B2A}"/>
              </a:ext>
            </a:extLst>
          </p:cNvPr>
          <p:cNvSpPr/>
          <p:nvPr/>
        </p:nvSpPr>
        <p:spPr>
          <a:xfrm>
            <a:off x="6712874" y="3429000"/>
            <a:ext cx="2040033" cy="2040033"/>
          </a:xfrm>
          <a:prstGeom prst="ellipse">
            <a:avLst/>
          </a:prstGeom>
          <a:solidFill>
            <a:srgbClr val="005E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F811B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  <a:t>Unhelpful coping strategies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F811B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  <a:t>=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  <a:t>Tap blocked so water fills the container and overflows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5EC6808-3835-9A4D-A48F-9CD6CBC49C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2166" y="2054021"/>
            <a:ext cx="900620" cy="14259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B23B81E-6D75-B846-9A4B-3C1A8CF55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9644" y="2053278"/>
            <a:ext cx="840578" cy="8705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3B95F44-2DE6-EC41-9B07-4583ACA186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6315" y="5168939"/>
            <a:ext cx="2040033" cy="1457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5F76ED6-1C27-BA48-9E53-5F6F36D1E7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20037">
            <a:off x="3343512" y="2886641"/>
            <a:ext cx="838200" cy="4318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87C1F04-B3BD-634C-8F3A-62F5B5CC0F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876811">
            <a:off x="5437116" y="2867535"/>
            <a:ext cx="952500" cy="558800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81D74035-0F86-B743-A4EF-15A3DFA5FCAF}"/>
              </a:ext>
            </a:extLst>
          </p:cNvPr>
          <p:cNvSpPr txBox="1">
            <a:spLocks/>
          </p:cNvSpPr>
          <p:nvPr/>
        </p:nvSpPr>
        <p:spPr>
          <a:xfrm>
            <a:off x="6028820" y="2170890"/>
            <a:ext cx="2744850" cy="646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720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2100" b="0" i="0" kern="1200" baseline="0">
                <a:solidFill>
                  <a:srgbClr val="005E84"/>
                </a:solidFill>
                <a:latin typeface="Roboto Slab" pitchFamily="2" charset="0"/>
                <a:ea typeface="Roboto Slab" pitchFamily="2" charset="0"/>
                <a:cs typeface="+mn-cs"/>
              </a:defRPr>
            </a:lvl1pPr>
            <a:lvl2pPr marL="144000" indent="-457200" algn="l" defTabSz="720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100" b="0" i="0" kern="1200" baseline="0">
                <a:solidFill>
                  <a:srgbClr val="005E84"/>
                </a:solidFill>
                <a:latin typeface="Roboto Slab Light" pitchFamily="2" charset="0"/>
                <a:ea typeface="Roboto Slab Light" pitchFamily="2" charset="0"/>
                <a:cs typeface="+mn-cs"/>
              </a:defRPr>
            </a:lvl2pPr>
            <a:lvl3pPr marL="1143000" indent="-228600" algn="l" defTabSz="7200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b="0" i="0" kern="1200" baseline="0">
                <a:solidFill>
                  <a:srgbClr val="005E84"/>
                </a:solidFill>
                <a:latin typeface="Brown-RegularItalic" pitchFamily="2" charset="77"/>
                <a:ea typeface="+mn-ea"/>
                <a:cs typeface="+mn-cs"/>
              </a:defRPr>
            </a:lvl3pPr>
            <a:lvl4pPr marL="1600200" indent="-228600" algn="l" defTabSz="7200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b="0" i="0" kern="1200" baseline="0">
                <a:solidFill>
                  <a:srgbClr val="005E84"/>
                </a:solidFill>
                <a:latin typeface="Brown-RegularItalic" pitchFamily="2" charset="77"/>
                <a:ea typeface="+mn-ea"/>
                <a:cs typeface="+mn-cs"/>
              </a:defRPr>
            </a:lvl4pPr>
            <a:lvl5pPr marL="2057400" indent="-228600" algn="l" defTabSz="7200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b="0" i="0" kern="1200" baseline="0">
                <a:solidFill>
                  <a:srgbClr val="005E84"/>
                </a:solidFill>
                <a:latin typeface="Brown-RegularItalic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200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2800"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5E84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  <a:t>If the container </a:t>
            </a:r>
            <a:b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5E84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</a:b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5E84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  <a:t>overflows, problems develop – </a:t>
            </a:r>
            <a:b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5E84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</a:b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5E84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  <a:t>‘emotional” snapping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804BCA1-7A2C-7D40-BB58-FBC8B521F9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31679" y="5871033"/>
            <a:ext cx="406400" cy="469900"/>
          </a:xfrm>
          <a:prstGeom prst="rect">
            <a:avLst/>
          </a:prstGeom>
        </p:spPr>
      </p:pic>
      <p:sp>
        <p:nvSpPr>
          <p:cNvPr id="17" name="Footer Placeholder 7">
            <a:extLst>
              <a:ext uri="{FF2B5EF4-FFF2-40B4-BE49-F238E27FC236}">
                <a16:creationId xmlns:a16="http://schemas.microsoft.com/office/drawing/2014/main" id="{49AEBAB5-18FB-4872-83CE-F38ACA1A4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4213" y="6237287"/>
            <a:ext cx="3086100" cy="269875"/>
          </a:xfrm>
        </p:spPr>
        <p:txBody>
          <a:bodyPr/>
          <a:lstStyle/>
          <a:p>
            <a:r>
              <a:rPr lang="en-US" dirty="0"/>
              <a:t>Agricultural and land-based studies student workshop</a:t>
            </a:r>
          </a:p>
        </p:txBody>
      </p:sp>
    </p:spTree>
    <p:extLst>
      <p:ext uri="{BB962C8B-B14F-4D97-AF65-F5344CB8AC3E}">
        <p14:creationId xmlns:p14="http://schemas.microsoft.com/office/powerpoint/2010/main" val="4112568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0.01967 L 0.00104 -0.22754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1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22754 L 0.00104 0.0463 " pathEditMode="relative" rAng="0" ptsTypes="AA">
                                      <p:cBhvr>
                                        <p:cTn id="46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8" grpId="0" animBg="1"/>
      <p:bldP spid="10" grpId="0" animBg="1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D049A-9D23-6648-9334-2E1740D1D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Unhelpful coping strategies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A97619-82F6-4840-A390-B7DEED89C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7340" y="1739306"/>
            <a:ext cx="1938792" cy="369332"/>
          </a:xfr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defRPr sz="2800"/>
            </a:pPr>
            <a:r>
              <a:rPr lang="en-GB" sz="2400" dirty="0"/>
              <a:t>Stressors</a:t>
            </a:r>
            <a:endParaRPr lang="en-GB" sz="1800" dirty="0">
              <a:solidFill>
                <a:srgbClr val="EF811B"/>
              </a:solidFill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01A7B62-C29B-C141-A90A-34B046E18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23CD3B-0B7E-9F43-AB10-3DFC78E76F5B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EF811B"/>
                </a:solidFill>
                <a:effectLst/>
                <a:uLnTx/>
                <a:uFillTx/>
                <a:latin typeface="Brown-RegularItalic" pitchFamily="2" charset="77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EF811B"/>
              </a:solidFill>
              <a:effectLst/>
              <a:uLnTx/>
              <a:uFillTx/>
              <a:latin typeface="Brown-RegularItalic" pitchFamily="2" charset="77"/>
              <a:ea typeface="+mn-ea"/>
              <a:cs typeface="+mn-cs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36CE333-20BA-C74F-9FF3-559CCDA8243A}"/>
              </a:ext>
            </a:extLst>
          </p:cNvPr>
          <p:cNvSpPr txBox="1">
            <a:spLocks/>
          </p:cNvSpPr>
          <p:nvPr/>
        </p:nvSpPr>
        <p:spPr>
          <a:xfrm>
            <a:off x="4625484" y="1739306"/>
            <a:ext cx="2967264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720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2100" b="0" i="0" kern="1200" baseline="0">
                <a:solidFill>
                  <a:srgbClr val="005E84"/>
                </a:solidFill>
                <a:latin typeface="Roboto Slab" pitchFamily="2" charset="0"/>
                <a:ea typeface="Roboto Slab" pitchFamily="2" charset="0"/>
                <a:cs typeface="+mn-cs"/>
              </a:defRPr>
            </a:lvl1pPr>
            <a:lvl2pPr marL="144000" indent="-457200" algn="l" defTabSz="720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100" b="0" i="0" kern="1200" baseline="0">
                <a:solidFill>
                  <a:srgbClr val="005E84"/>
                </a:solidFill>
                <a:latin typeface="Roboto Slab Light" pitchFamily="2" charset="0"/>
                <a:ea typeface="Roboto Slab Light" pitchFamily="2" charset="0"/>
                <a:cs typeface="+mn-cs"/>
              </a:defRPr>
            </a:lvl2pPr>
            <a:lvl3pPr marL="1143000" indent="-228600" algn="l" defTabSz="7200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b="0" i="0" kern="1200" baseline="0">
                <a:solidFill>
                  <a:srgbClr val="005E84"/>
                </a:solidFill>
                <a:latin typeface="Brown-RegularItalic" pitchFamily="2" charset="77"/>
                <a:ea typeface="+mn-ea"/>
                <a:cs typeface="+mn-cs"/>
              </a:defRPr>
            </a:lvl3pPr>
            <a:lvl4pPr marL="1600200" indent="-228600" algn="l" defTabSz="7200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b="0" i="0" kern="1200" baseline="0">
                <a:solidFill>
                  <a:srgbClr val="005E84"/>
                </a:solidFill>
                <a:latin typeface="Brown-RegularItalic" pitchFamily="2" charset="77"/>
                <a:ea typeface="+mn-ea"/>
                <a:cs typeface="+mn-cs"/>
              </a:defRPr>
            </a:lvl4pPr>
            <a:lvl5pPr marL="2057400" indent="-228600" algn="l" defTabSz="7200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b="0" i="0" kern="1200" baseline="0">
                <a:solidFill>
                  <a:srgbClr val="005E84"/>
                </a:solidFill>
                <a:latin typeface="Brown-RegularItalic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200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2800"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5E84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  <a:t>Unhelpful strategies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EF811B"/>
              </a:solidFill>
              <a:effectLst/>
              <a:uLnTx/>
              <a:uFillTx/>
              <a:latin typeface="Roboto Slab" pitchFamily="2" charset="0"/>
              <a:ea typeface="Roboto Slab" pitchFamily="2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C372C6-0ED9-8545-83A3-092B16A490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0020" y="4229901"/>
            <a:ext cx="2658835" cy="21234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576A13-06CF-EA42-8467-5894519C6D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299774">
            <a:off x="1673681" y="3774363"/>
            <a:ext cx="5751513" cy="39725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CF9F0F7-681A-AB4F-9D80-64C54A8FC248}"/>
              </a:ext>
            </a:extLst>
          </p:cNvPr>
          <p:cNvSpPr txBox="1">
            <a:spLocks/>
          </p:cNvSpPr>
          <p:nvPr/>
        </p:nvSpPr>
        <p:spPr>
          <a:xfrm>
            <a:off x="5496795" y="4619625"/>
            <a:ext cx="2967264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720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2100" b="0" i="0" kern="1200" baseline="0">
                <a:solidFill>
                  <a:srgbClr val="005E84"/>
                </a:solidFill>
                <a:latin typeface="Roboto Slab" pitchFamily="2" charset="0"/>
                <a:ea typeface="Roboto Slab" pitchFamily="2" charset="0"/>
                <a:cs typeface="+mn-cs"/>
              </a:defRPr>
            </a:lvl1pPr>
            <a:lvl2pPr marL="144000" indent="-457200" algn="l" defTabSz="720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100" b="0" i="0" kern="1200" baseline="0">
                <a:solidFill>
                  <a:srgbClr val="005E84"/>
                </a:solidFill>
                <a:latin typeface="Roboto Slab Light" pitchFamily="2" charset="0"/>
                <a:ea typeface="Roboto Slab Light" pitchFamily="2" charset="0"/>
                <a:cs typeface="+mn-cs"/>
              </a:defRPr>
            </a:lvl2pPr>
            <a:lvl3pPr marL="1143000" indent="-228600" algn="l" defTabSz="7200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b="0" i="0" kern="1200" baseline="0">
                <a:solidFill>
                  <a:srgbClr val="005E84"/>
                </a:solidFill>
                <a:latin typeface="Brown-RegularItalic" pitchFamily="2" charset="77"/>
                <a:ea typeface="+mn-ea"/>
                <a:cs typeface="+mn-cs"/>
              </a:defRPr>
            </a:lvl3pPr>
            <a:lvl4pPr marL="1600200" indent="-228600" algn="l" defTabSz="7200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b="0" i="0" kern="1200" baseline="0">
                <a:solidFill>
                  <a:srgbClr val="005E84"/>
                </a:solidFill>
                <a:latin typeface="Brown-RegularItalic" pitchFamily="2" charset="77"/>
                <a:ea typeface="+mn-ea"/>
                <a:cs typeface="+mn-cs"/>
              </a:defRPr>
            </a:lvl4pPr>
            <a:lvl5pPr marL="2057400" indent="-228600" algn="l" defTabSz="7200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b="0" i="0" kern="1200" baseline="0">
                <a:solidFill>
                  <a:srgbClr val="005E84"/>
                </a:solidFill>
                <a:latin typeface="Brown-RegularItalic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200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2800"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5E84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  <a:t>Healthy balance 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5E84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5E84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  <a:t>cannot be achieved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EF811B"/>
              </a:solidFill>
              <a:effectLst/>
              <a:uLnTx/>
              <a:uFillTx/>
              <a:latin typeface="Roboto Slab" pitchFamily="2" charset="0"/>
              <a:ea typeface="Roboto Slab" pitchFamily="2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155380-FB8A-6043-892F-D325CD27F2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5124" y="2143645"/>
            <a:ext cx="1443224" cy="22798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8E9DA4-ACA7-E640-BCE1-24F890B037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0966" y="2137077"/>
            <a:ext cx="876300" cy="901700"/>
          </a:xfrm>
          <a:prstGeom prst="rect">
            <a:avLst/>
          </a:prstGeom>
        </p:spPr>
      </p:pic>
      <p:sp>
        <p:nvSpPr>
          <p:cNvPr id="12" name="Footer Placeholder 7">
            <a:extLst>
              <a:ext uri="{FF2B5EF4-FFF2-40B4-BE49-F238E27FC236}">
                <a16:creationId xmlns:a16="http://schemas.microsoft.com/office/drawing/2014/main" id="{B729D4F4-88BB-4CFC-8957-0A66C8FB2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4213" y="6237287"/>
            <a:ext cx="3086100" cy="269875"/>
          </a:xfrm>
        </p:spPr>
        <p:txBody>
          <a:bodyPr/>
          <a:lstStyle/>
          <a:p>
            <a:r>
              <a:rPr lang="en-US" dirty="0"/>
              <a:t>Agricultural and land-based studies student workshop</a:t>
            </a:r>
          </a:p>
        </p:txBody>
      </p:sp>
    </p:spTree>
    <p:extLst>
      <p:ext uri="{BB962C8B-B14F-4D97-AF65-F5344CB8AC3E}">
        <p14:creationId xmlns:p14="http://schemas.microsoft.com/office/powerpoint/2010/main" val="28110347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6D3F4DE-9017-3C4A-B46C-104BA7644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Helpful coping strategies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D2773EDB-C4CB-F34A-9871-42EA83A2E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23CD3B-0B7E-9F43-AB10-3DFC78E76F5B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EF811B"/>
                </a:solidFill>
                <a:effectLst/>
                <a:uLnTx/>
                <a:uFillTx/>
                <a:latin typeface="Brown-RegularItalic" pitchFamily="2" charset="77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EF811B"/>
              </a:solidFill>
              <a:effectLst/>
              <a:uLnTx/>
              <a:uFillTx/>
              <a:latin typeface="Brown-RegularItalic" pitchFamily="2" charset="77"/>
              <a:ea typeface="+mn-ea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A84CA73-BEF8-B149-AB7B-E29B82DDE324}"/>
              </a:ext>
            </a:extLst>
          </p:cNvPr>
          <p:cNvSpPr txBox="1">
            <a:spLocks/>
          </p:cNvSpPr>
          <p:nvPr/>
        </p:nvSpPr>
        <p:spPr>
          <a:xfrm>
            <a:off x="5271900" y="2372430"/>
            <a:ext cx="2967264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720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2100" b="0" i="0" kern="1200" baseline="0">
                <a:solidFill>
                  <a:srgbClr val="005E84"/>
                </a:solidFill>
                <a:latin typeface="Roboto Slab" pitchFamily="2" charset="0"/>
                <a:ea typeface="Roboto Slab" pitchFamily="2" charset="0"/>
                <a:cs typeface="+mn-cs"/>
              </a:defRPr>
            </a:lvl1pPr>
            <a:lvl2pPr marL="144000" indent="-457200" algn="l" defTabSz="720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100" b="0" i="0" kern="1200" baseline="0">
                <a:solidFill>
                  <a:srgbClr val="005E84"/>
                </a:solidFill>
                <a:latin typeface="Roboto Slab Light" pitchFamily="2" charset="0"/>
                <a:ea typeface="Roboto Slab Light" pitchFamily="2" charset="0"/>
                <a:cs typeface="+mn-cs"/>
              </a:defRPr>
            </a:lvl2pPr>
            <a:lvl3pPr marL="1143000" indent="-228600" algn="l" defTabSz="7200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b="0" i="0" kern="1200" baseline="0">
                <a:solidFill>
                  <a:srgbClr val="005E84"/>
                </a:solidFill>
                <a:latin typeface="Brown-RegularItalic" pitchFamily="2" charset="77"/>
                <a:ea typeface="+mn-ea"/>
                <a:cs typeface="+mn-cs"/>
              </a:defRPr>
            </a:lvl3pPr>
            <a:lvl4pPr marL="1600200" indent="-228600" algn="l" defTabSz="7200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b="0" i="0" kern="1200" baseline="0">
                <a:solidFill>
                  <a:srgbClr val="005E84"/>
                </a:solidFill>
                <a:latin typeface="Brown-RegularItalic" pitchFamily="2" charset="77"/>
                <a:ea typeface="+mn-ea"/>
                <a:cs typeface="+mn-cs"/>
              </a:defRPr>
            </a:lvl4pPr>
            <a:lvl5pPr marL="2057400" indent="-228600" algn="l" defTabSz="7200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b="0" i="0" kern="1200" baseline="0">
                <a:solidFill>
                  <a:srgbClr val="005E84"/>
                </a:solidFill>
                <a:latin typeface="Brown-RegularItalic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200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2800"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5E84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  <a:t>Helpful strategies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EF811B"/>
              </a:solidFill>
              <a:effectLst/>
              <a:uLnTx/>
              <a:uFillTx/>
              <a:latin typeface="Roboto Slab" pitchFamily="2" charset="0"/>
              <a:ea typeface="Roboto Slab" pitchFamily="2" charset="0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3040B94-8251-E746-9A7F-6CF18F75E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0020" y="4229901"/>
            <a:ext cx="2658835" cy="21234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24166A-8297-124A-A7B7-A74DFF433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3681" y="3774363"/>
            <a:ext cx="5751513" cy="397252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4060C8E-4A5B-FA46-8DBD-DCAE41A1F3EB}"/>
              </a:ext>
            </a:extLst>
          </p:cNvPr>
          <p:cNvSpPr txBox="1">
            <a:spLocks/>
          </p:cNvSpPr>
          <p:nvPr/>
        </p:nvSpPr>
        <p:spPr>
          <a:xfrm>
            <a:off x="5496795" y="4619625"/>
            <a:ext cx="2967264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720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2100" b="0" i="0" kern="1200" baseline="0">
                <a:solidFill>
                  <a:srgbClr val="005E84"/>
                </a:solidFill>
                <a:latin typeface="Roboto Slab" pitchFamily="2" charset="0"/>
                <a:ea typeface="Roboto Slab" pitchFamily="2" charset="0"/>
                <a:cs typeface="+mn-cs"/>
              </a:defRPr>
            </a:lvl1pPr>
            <a:lvl2pPr marL="144000" indent="-457200" algn="l" defTabSz="720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100" b="0" i="0" kern="1200" baseline="0">
                <a:solidFill>
                  <a:srgbClr val="005E84"/>
                </a:solidFill>
                <a:latin typeface="Roboto Slab Light" pitchFamily="2" charset="0"/>
                <a:ea typeface="Roboto Slab Light" pitchFamily="2" charset="0"/>
                <a:cs typeface="+mn-cs"/>
              </a:defRPr>
            </a:lvl2pPr>
            <a:lvl3pPr marL="1143000" indent="-228600" algn="l" defTabSz="7200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b="0" i="0" kern="1200" baseline="0">
                <a:solidFill>
                  <a:srgbClr val="005E84"/>
                </a:solidFill>
                <a:latin typeface="Brown-RegularItalic" pitchFamily="2" charset="77"/>
                <a:ea typeface="+mn-ea"/>
                <a:cs typeface="+mn-cs"/>
              </a:defRPr>
            </a:lvl3pPr>
            <a:lvl4pPr marL="1600200" indent="-228600" algn="l" defTabSz="7200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b="0" i="0" kern="1200" baseline="0">
                <a:solidFill>
                  <a:srgbClr val="005E84"/>
                </a:solidFill>
                <a:latin typeface="Brown-RegularItalic" pitchFamily="2" charset="77"/>
                <a:ea typeface="+mn-ea"/>
                <a:cs typeface="+mn-cs"/>
              </a:defRPr>
            </a:lvl4pPr>
            <a:lvl5pPr marL="2057400" indent="-228600" algn="l" defTabSz="7200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b="0" i="0" kern="1200" baseline="0">
                <a:solidFill>
                  <a:srgbClr val="005E84"/>
                </a:solidFill>
                <a:latin typeface="Brown-RegularItalic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200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2800"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5E84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  <a:t>Healthy balance 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5E84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5E84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  <a:t>is achieved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EF811B"/>
              </a:solidFill>
              <a:effectLst/>
              <a:uLnTx/>
              <a:uFillTx/>
              <a:latin typeface="Roboto Slab" pitchFamily="2" charset="0"/>
              <a:ea typeface="Roboto Slab" pitchFamily="2" charset="0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7723548-6235-3D40-A4A2-6847E61929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7382" y="2770201"/>
            <a:ext cx="876300" cy="901700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6609D9E1-FB62-E141-BC9C-898FEEB851F5}"/>
              </a:ext>
            </a:extLst>
          </p:cNvPr>
          <p:cNvSpPr txBox="1">
            <a:spLocks/>
          </p:cNvSpPr>
          <p:nvPr/>
        </p:nvSpPr>
        <p:spPr>
          <a:xfrm>
            <a:off x="961155" y="2372430"/>
            <a:ext cx="2967264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720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2100" b="0" i="0" kern="1200" baseline="0">
                <a:solidFill>
                  <a:srgbClr val="005E84"/>
                </a:solidFill>
                <a:latin typeface="Roboto Slab" pitchFamily="2" charset="0"/>
                <a:ea typeface="Roboto Slab" pitchFamily="2" charset="0"/>
                <a:cs typeface="+mn-cs"/>
              </a:defRPr>
            </a:lvl1pPr>
            <a:lvl2pPr marL="144000" indent="-457200" algn="l" defTabSz="720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100" b="0" i="0" kern="1200" baseline="0">
                <a:solidFill>
                  <a:srgbClr val="005E84"/>
                </a:solidFill>
                <a:latin typeface="Roboto Slab Light" pitchFamily="2" charset="0"/>
                <a:ea typeface="Roboto Slab Light" pitchFamily="2" charset="0"/>
                <a:cs typeface="+mn-cs"/>
              </a:defRPr>
            </a:lvl2pPr>
            <a:lvl3pPr marL="1143000" indent="-228600" algn="l" defTabSz="7200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b="0" i="0" kern="1200" baseline="0">
                <a:solidFill>
                  <a:srgbClr val="005E84"/>
                </a:solidFill>
                <a:latin typeface="Brown-RegularItalic" pitchFamily="2" charset="77"/>
                <a:ea typeface="+mn-ea"/>
                <a:cs typeface="+mn-cs"/>
              </a:defRPr>
            </a:lvl3pPr>
            <a:lvl4pPr marL="1600200" indent="-228600" algn="l" defTabSz="7200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b="0" i="0" kern="1200" baseline="0">
                <a:solidFill>
                  <a:srgbClr val="005E84"/>
                </a:solidFill>
                <a:latin typeface="Brown-RegularItalic" pitchFamily="2" charset="77"/>
                <a:ea typeface="+mn-ea"/>
                <a:cs typeface="+mn-cs"/>
              </a:defRPr>
            </a:lvl4pPr>
            <a:lvl5pPr marL="2057400" indent="-228600" algn="l" defTabSz="7200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b="0" i="0" kern="1200" baseline="0">
                <a:solidFill>
                  <a:srgbClr val="005E84"/>
                </a:solidFill>
                <a:latin typeface="Brown-RegularItalic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200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2800"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5E84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  <a:t>Stressors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EF811B"/>
              </a:solidFill>
              <a:effectLst/>
              <a:uLnTx/>
              <a:uFillTx/>
              <a:latin typeface="Roboto Slab" pitchFamily="2" charset="0"/>
              <a:ea typeface="Roboto Slab" pitchFamily="2" charset="0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2CE5A65-7390-904E-9DDA-68AAAD46DA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6637" y="2770201"/>
            <a:ext cx="876300" cy="901700"/>
          </a:xfrm>
          <a:prstGeom prst="rect">
            <a:avLst/>
          </a:prstGeom>
        </p:spPr>
      </p:pic>
      <p:sp>
        <p:nvSpPr>
          <p:cNvPr id="13" name="Footer Placeholder 7">
            <a:extLst>
              <a:ext uri="{FF2B5EF4-FFF2-40B4-BE49-F238E27FC236}">
                <a16:creationId xmlns:a16="http://schemas.microsoft.com/office/drawing/2014/main" id="{A1DEF4D2-AEB7-438E-BBD4-F66533557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4213" y="6237287"/>
            <a:ext cx="3086100" cy="269875"/>
          </a:xfrm>
        </p:spPr>
        <p:txBody>
          <a:bodyPr/>
          <a:lstStyle/>
          <a:p>
            <a:r>
              <a:rPr lang="en-US" dirty="0"/>
              <a:t>Agricultural and land-based studies student workshop</a:t>
            </a:r>
          </a:p>
        </p:txBody>
      </p:sp>
    </p:spTree>
    <p:extLst>
      <p:ext uri="{BB962C8B-B14F-4D97-AF65-F5344CB8AC3E}">
        <p14:creationId xmlns:p14="http://schemas.microsoft.com/office/powerpoint/2010/main" val="34384142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F4162-8B14-7949-AD0A-6618DB8F4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3429000"/>
            <a:ext cx="5688013" cy="1115588"/>
          </a:xfrm>
        </p:spPr>
        <p:txBody>
          <a:bodyPr/>
          <a:lstStyle/>
          <a:p>
            <a:r>
              <a:rPr lang="en-US" dirty="0"/>
              <a:t>I survived jumping off the Golden Gate Bridge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95047E-5704-2043-886B-E8DE759F9E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4581526"/>
            <a:ext cx="5688013" cy="1655762"/>
          </a:xfrm>
        </p:spPr>
        <p:txBody>
          <a:bodyPr>
            <a:normAutofit/>
          </a:bodyPr>
          <a:lstStyle/>
          <a:p>
            <a:r>
              <a:rPr lang="en-GB" sz="18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www.youtube.com/watch?v=WcSUs9iZv-g&amp;feature=youtu.be</a:t>
            </a:r>
            <a:endParaRPr lang="en-US" sz="1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669C26-EAD1-C343-887C-B6DEE922D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Agricultural and land-based studies student workshop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915EF9-C438-C041-B5CB-5B9480B54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3CD3B-0B7E-9F43-AB10-3DFC78E76F5B}" type="slidenum">
              <a:rPr lang="en-US" smtClean="0"/>
              <a:t>9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9D46866-3460-2343-A3F4-93C7C92680D1}"/>
              </a:ext>
            </a:extLst>
          </p:cNvPr>
          <p:cNvSpPr txBox="1">
            <a:spLocks/>
          </p:cNvSpPr>
          <p:nvPr/>
        </p:nvSpPr>
        <p:spPr>
          <a:xfrm>
            <a:off x="1923068" y="1864150"/>
            <a:ext cx="4449157" cy="111558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 baseline="0">
                <a:solidFill>
                  <a:srgbClr val="EF811B"/>
                </a:solidFill>
                <a:latin typeface="Brown-RegularItalic" pitchFamily="2" charset="77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5E84"/>
                </a:solidFill>
              </a:rPr>
              <a:t>Play YouTube video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B651C9-10CE-3641-A80A-16B858998B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212" y="1864150"/>
            <a:ext cx="10795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722739"/>
      </p:ext>
    </p:extLst>
  </p:cSld>
  <p:clrMapOvr>
    <a:masterClrMapping/>
  </p:clrMapOvr>
</p:sld>
</file>

<file path=ppt/theme/theme1.xml><?xml version="1.0" encoding="utf-8"?>
<a:theme xmlns:a="http://schemas.openxmlformats.org/drawingml/2006/main" name="Charlie Waller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96BF8F0CEBF9C47BEBEF5736A0AB045" ma:contentTypeVersion="12" ma:contentTypeDescription="Create a new document." ma:contentTypeScope="" ma:versionID="2c00426cde7eb3d39956a9c1fcccdefc">
  <xsd:schema xmlns:xsd="http://www.w3.org/2001/XMLSchema" xmlns:xs="http://www.w3.org/2001/XMLSchema" xmlns:p="http://schemas.microsoft.com/office/2006/metadata/properties" xmlns:ns2="84fbdc65-01dc-4c0a-8b61-487a5ff95b45" xmlns:ns3="dbfdeeaf-b038-4ec8-acd2-c14d9412a3fe" targetNamespace="http://schemas.microsoft.com/office/2006/metadata/properties" ma:root="true" ma:fieldsID="583124d1ccfe185de0a7d675392b9f77" ns2:_="" ns3:_="">
    <xsd:import namespace="84fbdc65-01dc-4c0a-8b61-487a5ff95b45"/>
    <xsd:import namespace="dbfdeeaf-b038-4ec8-acd2-c14d9412a3f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fbdc65-01dc-4c0a-8b61-487a5ff95b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fdeeaf-b038-4ec8-acd2-c14d9412a3fe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5C93978-FEFA-44D9-8DA1-FE94FE59FCD7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6058D09A-AFEC-48E3-AEAF-B759BF95777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41CC5A5-C3A6-4C0C-A838-040ABB69F89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4fbdc65-01dc-4c0a-8b61-487a5ff95b45"/>
    <ds:schemaRef ds:uri="dbfdeeaf-b038-4ec8-acd2-c14d9412a3f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754</TotalTime>
  <Words>449</Words>
  <Application>Microsoft Office PowerPoint</Application>
  <PresentationFormat>On-screen Show (4:3)</PresentationFormat>
  <Paragraphs>77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BROWN-LIGHT</vt:lpstr>
      <vt:lpstr>Brown-RegularItalic</vt:lpstr>
      <vt:lpstr>Calibri</vt:lpstr>
      <vt:lpstr>Roboto Slab</vt:lpstr>
      <vt:lpstr>Roboto Slab Light</vt:lpstr>
      <vt:lpstr>Charlie Waller Theme</vt:lpstr>
      <vt:lpstr>PowerPoint Presentation</vt:lpstr>
      <vt:lpstr>Feeling unwell</vt:lpstr>
      <vt:lpstr>Feeling unwell</vt:lpstr>
      <vt:lpstr>Feeling unwell</vt:lpstr>
      <vt:lpstr>Activity A What is stress?</vt:lpstr>
      <vt:lpstr>Activity B What’s in your stress container?</vt:lpstr>
      <vt:lpstr>Unhelpful coping strategies</vt:lpstr>
      <vt:lpstr>Helpful coping strategies</vt:lpstr>
      <vt:lpstr>I survived jumping off the Golden Gate Bridge</vt:lpstr>
      <vt:lpstr>DPJ Foundation</vt:lpstr>
      <vt:lpstr>Support in the UK and  the college</vt:lpstr>
      <vt:lpstr>Seeking help for  emotional problems</vt:lpstr>
      <vt:lpstr>Students Against Depression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Robin Worrall</dc:creator>
  <cp:lastModifiedBy>Amy Martin</cp:lastModifiedBy>
  <cp:revision>21</cp:revision>
  <dcterms:created xsi:type="dcterms:W3CDTF">2020-08-14T13:32:42Z</dcterms:created>
  <dcterms:modified xsi:type="dcterms:W3CDTF">2020-11-03T15:03:05Z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0x010100D96BF8F0CEBF9C47BEBEF5736A0AB045</vt:lpwstr>
  </property>
</Properties>
</file>