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2" r:id="rId5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6" r:id="rId10"/>
    <p:sldId id="267" r:id="rId11"/>
    <p:sldId id="268" r:id="rId12"/>
    <p:sldId id="269" r:id="rId13"/>
    <p:sldId id="260" r:id="rId14"/>
    <p:sldId id="261" r:id="rId15"/>
    <p:sldId id="270" r:id="rId16"/>
    <p:sldId id="262" r:id="rId17"/>
    <p:sldId id="263" r:id="rId18"/>
    <p:sldId id="264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84"/>
    <a:srgbClr val="EF8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375612-EC89-4E9A-9138-DC61EA1484B4}" v="20" dt="2020-10-20T08:54:01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13"/>
    <p:restoredTop sz="96327"/>
  </p:normalViewPr>
  <p:slideViewPr>
    <p:cSldViewPr snapToGrid="0" snapToObjects="1" showGuides="1">
      <p:cViewPr varScale="1">
        <p:scale>
          <a:sx n="68" d="100"/>
          <a:sy n="68" d="100"/>
        </p:scale>
        <p:origin x="11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Martin" userId="696df28b-a01f-4941-848a-b087e6819034" providerId="ADAL" clId="{9F375612-EC89-4E9A-9138-DC61EA1484B4}"/>
    <pc:docChg chg="undo custSel addSld delSld modSld">
      <pc:chgData name="Amy Martin" userId="696df28b-a01f-4941-848a-b087e6819034" providerId="ADAL" clId="{9F375612-EC89-4E9A-9138-DC61EA1484B4}" dt="2020-10-20T08:54:28.156" v="250" actId="14100"/>
      <pc:docMkLst>
        <pc:docMk/>
      </pc:docMkLst>
      <pc:sldChg chg="addSp delSp modSp mod modClrScheme chgLayout">
        <pc:chgData name="Amy Martin" userId="696df28b-a01f-4941-848a-b087e6819034" providerId="ADAL" clId="{9F375612-EC89-4E9A-9138-DC61EA1484B4}" dt="2020-10-20T08:48:39.516" v="164" actId="20577"/>
        <pc:sldMkLst>
          <pc:docMk/>
          <pc:sldMk cId="2361102937" sldId="256"/>
        </pc:sldMkLst>
        <pc:spChg chg="mod ord">
          <ac:chgData name="Amy Martin" userId="696df28b-a01f-4941-848a-b087e6819034" providerId="ADAL" clId="{9F375612-EC89-4E9A-9138-DC61EA1484B4}" dt="2020-10-20T08:47:28.739" v="79" actId="700"/>
          <ac:spMkLst>
            <pc:docMk/>
            <pc:sldMk cId="2361102937" sldId="256"/>
            <ac:spMk id="2" creationId="{16E38168-1A3E-B740-A86A-BE0A84744D96}"/>
          </ac:spMkLst>
        </pc:spChg>
        <pc:spChg chg="mod ord">
          <ac:chgData name="Amy Martin" userId="696df28b-a01f-4941-848a-b087e6819034" providerId="ADAL" clId="{9F375612-EC89-4E9A-9138-DC61EA1484B4}" dt="2020-10-20T08:48:39.516" v="164" actId="20577"/>
          <ac:spMkLst>
            <pc:docMk/>
            <pc:sldMk cId="2361102937" sldId="256"/>
            <ac:spMk id="3" creationId="{2819D0F8-5F49-3B4B-80E3-B0E55E328131}"/>
          </ac:spMkLst>
        </pc:spChg>
        <pc:picChg chg="del">
          <ac:chgData name="Amy Martin" userId="696df28b-a01f-4941-848a-b087e6819034" providerId="ADAL" clId="{9F375612-EC89-4E9A-9138-DC61EA1484B4}" dt="2020-10-20T08:46:49.252" v="75" actId="478"/>
          <ac:picMkLst>
            <pc:docMk/>
            <pc:sldMk cId="2361102937" sldId="256"/>
            <ac:picMk id="5" creationId="{FB049368-6A07-4D2B-B98C-F268C4CE4A11}"/>
          </ac:picMkLst>
        </pc:picChg>
        <pc:picChg chg="add mod ord">
          <ac:chgData name="Amy Martin" userId="696df28b-a01f-4941-848a-b087e6819034" providerId="ADAL" clId="{9F375612-EC89-4E9A-9138-DC61EA1484B4}" dt="2020-10-20T08:47:41.327" v="80" actId="167"/>
          <ac:picMkLst>
            <pc:docMk/>
            <pc:sldMk cId="2361102937" sldId="256"/>
            <ac:picMk id="6" creationId="{4DC508E0-9F97-4A1D-BF55-5A3A67E5BB6D}"/>
          </ac:picMkLst>
        </pc:picChg>
      </pc:sldChg>
      <pc:sldChg chg="addSp delSp modSp mod">
        <pc:chgData name="Amy Martin" userId="696df28b-a01f-4941-848a-b087e6819034" providerId="ADAL" clId="{9F375612-EC89-4E9A-9138-DC61EA1484B4}" dt="2020-10-20T08:53:11.438" v="205" actId="255"/>
        <pc:sldMkLst>
          <pc:docMk/>
          <pc:sldMk cId="1166781581" sldId="257"/>
        </pc:sldMkLst>
        <pc:spChg chg="mod">
          <ac:chgData name="Amy Martin" userId="696df28b-a01f-4941-848a-b087e6819034" providerId="ADAL" clId="{9F375612-EC89-4E9A-9138-DC61EA1484B4}" dt="2020-10-20T08:53:11.438" v="205" actId="255"/>
          <ac:spMkLst>
            <pc:docMk/>
            <pc:sldMk cId="1166781581" sldId="257"/>
            <ac:spMk id="8" creationId="{F5F8A923-DC1E-994A-984F-0F7AB31D4816}"/>
          </ac:spMkLst>
        </pc:spChg>
        <pc:picChg chg="add mod modCrop">
          <ac:chgData name="Amy Martin" userId="696df28b-a01f-4941-848a-b087e6819034" providerId="ADAL" clId="{9F375612-EC89-4E9A-9138-DC61EA1484B4}" dt="2020-10-20T08:50:08.130" v="175" actId="18131"/>
          <ac:picMkLst>
            <pc:docMk/>
            <pc:sldMk cId="1166781581" sldId="257"/>
            <ac:picMk id="5" creationId="{AF3181E9-6DE3-468F-AD52-353D3DBDDADF}"/>
          </ac:picMkLst>
        </pc:picChg>
        <pc:picChg chg="del">
          <ac:chgData name="Amy Martin" userId="696df28b-a01f-4941-848a-b087e6819034" providerId="ADAL" clId="{9F375612-EC89-4E9A-9138-DC61EA1484B4}" dt="2020-10-20T08:48:56.383" v="165" actId="478"/>
          <ac:picMkLst>
            <pc:docMk/>
            <pc:sldMk cId="1166781581" sldId="257"/>
            <ac:picMk id="9" creationId="{A7F01672-2E39-48B5-AEDC-BAF7734854F7}"/>
          </ac:picMkLst>
        </pc:picChg>
      </pc:sldChg>
      <pc:sldChg chg="addSp delSp modSp mod">
        <pc:chgData name="Amy Martin" userId="696df28b-a01f-4941-848a-b087e6819034" providerId="ADAL" clId="{9F375612-EC89-4E9A-9138-DC61EA1484B4}" dt="2020-10-20T08:53:21.992" v="207"/>
        <pc:sldMkLst>
          <pc:docMk/>
          <pc:sldMk cId="3637571149" sldId="258"/>
        </pc:sldMkLst>
        <pc:spChg chg="del">
          <ac:chgData name="Amy Martin" userId="696df28b-a01f-4941-848a-b087e6819034" providerId="ADAL" clId="{9F375612-EC89-4E9A-9138-DC61EA1484B4}" dt="2020-10-20T08:53:20.594" v="206" actId="478"/>
          <ac:spMkLst>
            <pc:docMk/>
            <pc:sldMk cId="3637571149" sldId="258"/>
            <ac:spMk id="8" creationId="{F5F8A923-DC1E-994A-984F-0F7AB31D4816}"/>
          </ac:spMkLst>
        </pc:spChg>
        <pc:spChg chg="add mod">
          <ac:chgData name="Amy Martin" userId="696df28b-a01f-4941-848a-b087e6819034" providerId="ADAL" clId="{9F375612-EC89-4E9A-9138-DC61EA1484B4}" dt="2020-10-20T08:53:21.992" v="207"/>
          <ac:spMkLst>
            <pc:docMk/>
            <pc:sldMk cId="3637571149" sldId="258"/>
            <ac:spMk id="10" creationId="{621A041D-CE73-4125-9647-65220B923C37}"/>
          </ac:spMkLst>
        </pc:spChg>
        <pc:picChg chg="del">
          <ac:chgData name="Amy Martin" userId="696df28b-a01f-4941-848a-b087e6819034" providerId="ADAL" clId="{9F375612-EC89-4E9A-9138-DC61EA1484B4}" dt="2020-10-20T08:50:26.610" v="176" actId="478"/>
          <ac:picMkLst>
            <pc:docMk/>
            <pc:sldMk cId="3637571149" sldId="258"/>
            <ac:picMk id="5" creationId="{55C76033-4408-4CBC-8539-92545EB4FB0F}"/>
          </ac:picMkLst>
        </pc:picChg>
        <pc:picChg chg="add mod">
          <ac:chgData name="Amy Martin" userId="696df28b-a01f-4941-848a-b087e6819034" providerId="ADAL" clId="{9F375612-EC89-4E9A-9138-DC61EA1484B4}" dt="2020-10-20T08:51:29.314" v="183" actId="1076"/>
          <ac:picMkLst>
            <pc:docMk/>
            <pc:sldMk cId="3637571149" sldId="258"/>
            <ac:picMk id="9" creationId="{B087A519-FCF3-428F-AFF1-3E70754E33F4}"/>
          </ac:picMkLst>
        </pc:picChg>
      </pc:sldChg>
      <pc:sldChg chg="addSp delSp modSp mod">
        <pc:chgData name="Amy Martin" userId="696df28b-a01f-4941-848a-b087e6819034" providerId="ADAL" clId="{9F375612-EC89-4E9A-9138-DC61EA1484B4}" dt="2020-10-20T08:53:26.098" v="209"/>
        <pc:sldMkLst>
          <pc:docMk/>
          <pc:sldMk cId="1626970570" sldId="259"/>
        </pc:sldMkLst>
        <pc:spChg chg="del">
          <ac:chgData name="Amy Martin" userId="696df28b-a01f-4941-848a-b087e6819034" providerId="ADAL" clId="{9F375612-EC89-4E9A-9138-DC61EA1484B4}" dt="2020-10-20T08:53:25.496" v="208" actId="478"/>
          <ac:spMkLst>
            <pc:docMk/>
            <pc:sldMk cId="1626970570" sldId="259"/>
            <ac:spMk id="8" creationId="{F5F8A923-DC1E-994A-984F-0F7AB31D4816}"/>
          </ac:spMkLst>
        </pc:spChg>
        <pc:spChg chg="add mod">
          <ac:chgData name="Amy Martin" userId="696df28b-a01f-4941-848a-b087e6819034" providerId="ADAL" clId="{9F375612-EC89-4E9A-9138-DC61EA1484B4}" dt="2020-10-20T08:53:26.098" v="209"/>
          <ac:spMkLst>
            <pc:docMk/>
            <pc:sldMk cId="1626970570" sldId="259"/>
            <ac:spMk id="9" creationId="{03662D73-9EBC-4341-8CA3-9950315D29B6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3:46.888" v="220"/>
        <pc:sldMkLst>
          <pc:docMk/>
          <pc:sldMk cId="2565722739" sldId="260"/>
        </pc:sldMkLst>
        <pc:spChg chg="del mod">
          <ac:chgData name="Amy Martin" userId="696df28b-a01f-4941-848a-b087e6819034" providerId="ADAL" clId="{9F375612-EC89-4E9A-9138-DC61EA1484B4}" dt="2020-10-20T08:53:46.546" v="219" actId="478"/>
          <ac:spMkLst>
            <pc:docMk/>
            <pc:sldMk cId="2565722739" sldId="260"/>
            <ac:spMk id="4" creationId="{12669C26-EAD1-C343-887C-B6DEE922DC76}"/>
          </ac:spMkLst>
        </pc:spChg>
        <pc:spChg chg="add mod">
          <ac:chgData name="Amy Martin" userId="696df28b-a01f-4941-848a-b087e6819034" providerId="ADAL" clId="{9F375612-EC89-4E9A-9138-DC61EA1484B4}" dt="2020-10-20T08:53:46.888" v="220"/>
          <ac:spMkLst>
            <pc:docMk/>
            <pc:sldMk cId="2565722739" sldId="260"/>
            <ac:spMk id="9" creationId="{01FAF95C-374E-4AAE-9932-E747EC06369A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3:50.059" v="222"/>
        <pc:sldMkLst>
          <pc:docMk/>
          <pc:sldMk cId="1515639668" sldId="261"/>
        </pc:sldMkLst>
        <pc:spChg chg="mod">
          <ac:chgData name="Amy Martin" userId="696df28b-a01f-4941-848a-b087e6819034" providerId="ADAL" clId="{9F375612-EC89-4E9A-9138-DC61EA1484B4}" dt="2020-10-19T15:31:33.912" v="58" actId="207"/>
          <ac:spMkLst>
            <pc:docMk/>
            <pc:sldMk cId="1515639668" sldId="261"/>
            <ac:spMk id="3" creationId="{5C95047E-5704-2043-886B-E8DE759F9E18}"/>
          </ac:spMkLst>
        </pc:spChg>
        <pc:spChg chg="del">
          <ac:chgData name="Amy Martin" userId="696df28b-a01f-4941-848a-b087e6819034" providerId="ADAL" clId="{9F375612-EC89-4E9A-9138-DC61EA1484B4}" dt="2020-10-20T08:53:49.739" v="221" actId="478"/>
          <ac:spMkLst>
            <pc:docMk/>
            <pc:sldMk cId="1515639668" sldId="261"/>
            <ac:spMk id="4" creationId="{12669C26-EAD1-C343-887C-B6DEE922DC76}"/>
          </ac:spMkLst>
        </pc:spChg>
        <pc:spChg chg="add mod">
          <ac:chgData name="Amy Martin" userId="696df28b-a01f-4941-848a-b087e6819034" providerId="ADAL" clId="{9F375612-EC89-4E9A-9138-DC61EA1484B4}" dt="2020-10-20T08:53:50.059" v="222"/>
          <ac:spMkLst>
            <pc:docMk/>
            <pc:sldMk cId="1515639668" sldId="261"/>
            <ac:spMk id="8" creationId="{483ED08C-A70A-4B8D-B7F5-4198FCFEAC3A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3:56.482" v="226"/>
        <pc:sldMkLst>
          <pc:docMk/>
          <pc:sldMk cId="2371733284" sldId="262"/>
        </pc:sldMkLst>
        <pc:spChg chg="del">
          <ac:chgData name="Amy Martin" userId="696df28b-a01f-4941-848a-b087e6819034" providerId="ADAL" clId="{9F375612-EC89-4E9A-9138-DC61EA1484B4}" dt="2020-10-20T08:53:56.148" v="225" actId="478"/>
          <ac:spMkLst>
            <pc:docMk/>
            <pc:sldMk cId="2371733284" sldId="262"/>
            <ac:spMk id="4" creationId="{12669C26-EAD1-C343-887C-B6DEE922DC76}"/>
          </ac:spMkLst>
        </pc:spChg>
        <pc:spChg chg="add mod">
          <ac:chgData name="Amy Martin" userId="696df28b-a01f-4941-848a-b087e6819034" providerId="ADAL" clId="{9F375612-EC89-4E9A-9138-DC61EA1484B4}" dt="2020-10-20T08:53:56.482" v="226"/>
          <ac:spMkLst>
            <pc:docMk/>
            <pc:sldMk cId="2371733284" sldId="262"/>
            <ac:spMk id="9" creationId="{4893E5C2-1FA7-47EA-9669-07CD3AD16431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3:59.037" v="228"/>
        <pc:sldMkLst>
          <pc:docMk/>
          <pc:sldMk cId="4059350662" sldId="263"/>
        </pc:sldMkLst>
        <pc:spChg chg="del">
          <ac:chgData name="Amy Martin" userId="696df28b-a01f-4941-848a-b087e6819034" providerId="ADAL" clId="{9F375612-EC89-4E9A-9138-DC61EA1484B4}" dt="2020-10-20T08:53:58.723" v="227" actId="478"/>
          <ac:spMkLst>
            <pc:docMk/>
            <pc:sldMk cId="4059350662" sldId="263"/>
            <ac:spMk id="8" creationId="{F5F8A923-DC1E-994A-984F-0F7AB31D4816}"/>
          </ac:spMkLst>
        </pc:spChg>
        <pc:spChg chg="add mod">
          <ac:chgData name="Amy Martin" userId="696df28b-a01f-4941-848a-b087e6819034" providerId="ADAL" clId="{9F375612-EC89-4E9A-9138-DC61EA1484B4}" dt="2020-10-20T08:53:59.037" v="228"/>
          <ac:spMkLst>
            <pc:docMk/>
            <pc:sldMk cId="4059350662" sldId="263"/>
            <ac:spMk id="10" creationId="{53B02741-C749-4F5B-9FFD-AE3CC6B26E14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4:01.635" v="230"/>
        <pc:sldMkLst>
          <pc:docMk/>
          <pc:sldMk cId="497058709" sldId="264"/>
        </pc:sldMkLst>
        <pc:spChg chg="del">
          <ac:chgData name="Amy Martin" userId="696df28b-a01f-4941-848a-b087e6819034" providerId="ADAL" clId="{9F375612-EC89-4E9A-9138-DC61EA1484B4}" dt="2020-10-20T08:54:01.278" v="229" actId="478"/>
          <ac:spMkLst>
            <pc:docMk/>
            <pc:sldMk cId="497058709" sldId="264"/>
            <ac:spMk id="4" creationId="{42539B23-3228-3E4A-8809-CB563F5CB352}"/>
          </ac:spMkLst>
        </pc:spChg>
        <pc:spChg chg="add mod">
          <ac:chgData name="Amy Martin" userId="696df28b-a01f-4941-848a-b087e6819034" providerId="ADAL" clId="{9F375612-EC89-4E9A-9138-DC61EA1484B4}" dt="2020-10-20T08:54:01.635" v="230"/>
          <ac:spMkLst>
            <pc:docMk/>
            <pc:sldMk cId="497058709" sldId="264"/>
            <ac:spMk id="10" creationId="{C6BCDF86-5D37-4A10-9EF8-8F66732B4002}"/>
          </ac:spMkLst>
        </pc:spChg>
      </pc:sldChg>
      <pc:sldChg chg="modSp mod">
        <pc:chgData name="Amy Martin" userId="696df28b-a01f-4941-848a-b087e6819034" providerId="ADAL" clId="{9F375612-EC89-4E9A-9138-DC61EA1484B4}" dt="2020-10-20T08:54:28.156" v="250" actId="14100"/>
        <pc:sldMkLst>
          <pc:docMk/>
          <pc:sldMk cId="3525606963" sldId="265"/>
        </pc:sldMkLst>
        <pc:spChg chg="mod">
          <ac:chgData name="Amy Martin" userId="696df28b-a01f-4941-848a-b087e6819034" providerId="ADAL" clId="{9F375612-EC89-4E9A-9138-DC61EA1484B4}" dt="2020-10-20T08:54:28.156" v="250" actId="14100"/>
          <ac:spMkLst>
            <pc:docMk/>
            <pc:sldMk cId="3525606963" sldId="265"/>
            <ac:spMk id="4" creationId="{52E70010-5EF8-AA49-A19A-8AD082A0CC41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3:30.539" v="211"/>
        <pc:sldMkLst>
          <pc:docMk/>
          <pc:sldMk cId="1788504588" sldId="266"/>
        </pc:sldMkLst>
        <pc:spChg chg="del">
          <ac:chgData name="Amy Martin" userId="696df28b-a01f-4941-848a-b087e6819034" providerId="ADAL" clId="{9F375612-EC89-4E9A-9138-DC61EA1484B4}" dt="2020-10-20T08:53:30.212" v="210" actId="478"/>
          <ac:spMkLst>
            <pc:docMk/>
            <pc:sldMk cId="1788504588" sldId="266"/>
            <ac:spMk id="5" creationId="{758ECB88-C4D1-4BCD-97BC-D44F4320D288}"/>
          </ac:spMkLst>
        </pc:spChg>
        <pc:spChg chg="add mod">
          <ac:chgData name="Amy Martin" userId="696df28b-a01f-4941-848a-b087e6819034" providerId="ADAL" clId="{9F375612-EC89-4E9A-9138-DC61EA1484B4}" dt="2020-10-20T08:53:30.539" v="211"/>
          <ac:spMkLst>
            <pc:docMk/>
            <pc:sldMk cId="1788504588" sldId="266"/>
            <ac:spMk id="6" creationId="{FA9AEC02-91E8-465C-9047-D2C4EB3EB174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3:35.574" v="213"/>
        <pc:sldMkLst>
          <pc:docMk/>
          <pc:sldMk cId="4112568966" sldId="267"/>
        </pc:sldMkLst>
        <pc:spChg chg="del">
          <ac:chgData name="Amy Martin" userId="696df28b-a01f-4941-848a-b087e6819034" providerId="ADAL" clId="{9F375612-EC89-4E9A-9138-DC61EA1484B4}" dt="2020-10-20T08:53:35.266" v="212" actId="478"/>
          <ac:spMkLst>
            <pc:docMk/>
            <pc:sldMk cId="4112568966" sldId="267"/>
            <ac:spMk id="17" creationId="{6FC73765-DBA3-4037-9230-C095D470E234}"/>
          </ac:spMkLst>
        </pc:spChg>
        <pc:spChg chg="add mod">
          <ac:chgData name="Amy Martin" userId="696df28b-a01f-4941-848a-b087e6819034" providerId="ADAL" clId="{9F375612-EC89-4E9A-9138-DC61EA1484B4}" dt="2020-10-20T08:53:35.574" v="213"/>
          <ac:spMkLst>
            <pc:docMk/>
            <pc:sldMk cId="4112568966" sldId="267"/>
            <ac:spMk id="20" creationId="{DB980C90-010F-49E8-BBA8-EBF0C8457A31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3:39.083" v="215"/>
        <pc:sldMkLst>
          <pc:docMk/>
          <pc:sldMk cId="2811034740" sldId="268"/>
        </pc:sldMkLst>
        <pc:spChg chg="del">
          <ac:chgData name="Amy Martin" userId="696df28b-a01f-4941-848a-b087e6819034" providerId="ADAL" clId="{9F375612-EC89-4E9A-9138-DC61EA1484B4}" dt="2020-10-20T08:53:38.693" v="214" actId="478"/>
          <ac:spMkLst>
            <pc:docMk/>
            <pc:sldMk cId="2811034740" sldId="268"/>
            <ac:spMk id="12" creationId="{DEB4E7E4-7576-4E1F-AB82-80BEB594D04D}"/>
          </ac:spMkLst>
        </pc:spChg>
        <pc:spChg chg="add mod">
          <ac:chgData name="Amy Martin" userId="696df28b-a01f-4941-848a-b087e6819034" providerId="ADAL" clId="{9F375612-EC89-4E9A-9138-DC61EA1484B4}" dt="2020-10-20T08:53:39.083" v="215"/>
          <ac:spMkLst>
            <pc:docMk/>
            <pc:sldMk cId="2811034740" sldId="268"/>
            <ac:spMk id="13" creationId="{BB9C094D-509F-4D47-9D5D-CD69AF4192CF}"/>
          </ac:spMkLst>
        </pc:spChg>
      </pc:sldChg>
      <pc:sldChg chg="addSp delSp modSp mod">
        <pc:chgData name="Amy Martin" userId="696df28b-a01f-4941-848a-b087e6819034" providerId="ADAL" clId="{9F375612-EC89-4E9A-9138-DC61EA1484B4}" dt="2020-10-20T08:53:42.320" v="217"/>
        <pc:sldMkLst>
          <pc:docMk/>
          <pc:sldMk cId="3438414254" sldId="269"/>
        </pc:sldMkLst>
        <pc:spChg chg="del">
          <ac:chgData name="Amy Martin" userId="696df28b-a01f-4941-848a-b087e6819034" providerId="ADAL" clId="{9F375612-EC89-4E9A-9138-DC61EA1484B4}" dt="2020-10-20T08:53:41.818" v="216" actId="478"/>
          <ac:spMkLst>
            <pc:docMk/>
            <pc:sldMk cId="3438414254" sldId="269"/>
            <ac:spMk id="13" creationId="{6E0B1F1A-C087-4C84-BD3C-A04E9679E820}"/>
          </ac:spMkLst>
        </pc:spChg>
        <pc:spChg chg="add mod">
          <ac:chgData name="Amy Martin" userId="696df28b-a01f-4941-848a-b087e6819034" providerId="ADAL" clId="{9F375612-EC89-4E9A-9138-DC61EA1484B4}" dt="2020-10-20T08:53:42.320" v="217"/>
          <ac:spMkLst>
            <pc:docMk/>
            <pc:sldMk cId="3438414254" sldId="269"/>
            <ac:spMk id="15" creationId="{4B8050D5-B747-4A71-AB99-74EE9895A3A1}"/>
          </ac:spMkLst>
        </pc:spChg>
      </pc:sldChg>
      <pc:sldChg chg="del">
        <pc:chgData name="Amy Martin" userId="696df28b-a01f-4941-848a-b087e6819034" providerId="ADAL" clId="{9F375612-EC89-4E9A-9138-DC61EA1484B4}" dt="2020-10-19T15:15:23.255" v="0" actId="47"/>
        <pc:sldMkLst>
          <pc:docMk/>
          <pc:sldMk cId="1561357341" sldId="270"/>
        </pc:sldMkLst>
      </pc:sldChg>
      <pc:sldChg chg="addSp delSp modSp add mod">
        <pc:chgData name="Amy Martin" userId="696df28b-a01f-4941-848a-b087e6819034" providerId="ADAL" clId="{9F375612-EC89-4E9A-9138-DC61EA1484B4}" dt="2020-10-20T08:53:52.753" v="224"/>
        <pc:sldMkLst>
          <pc:docMk/>
          <pc:sldMk cId="4160783362" sldId="270"/>
        </pc:sldMkLst>
        <pc:spChg chg="mod">
          <ac:chgData name="Amy Martin" userId="696df28b-a01f-4941-848a-b087e6819034" providerId="ADAL" clId="{9F375612-EC89-4E9A-9138-DC61EA1484B4}" dt="2020-10-19T15:31:57.021" v="74" actId="20577"/>
          <ac:spMkLst>
            <pc:docMk/>
            <pc:sldMk cId="4160783362" sldId="270"/>
            <ac:spMk id="2" creationId="{0C8F4162-8B14-7949-AD0A-6618DB8F44FB}"/>
          </ac:spMkLst>
        </pc:spChg>
        <pc:spChg chg="mod">
          <ac:chgData name="Amy Martin" userId="696df28b-a01f-4941-848a-b087e6819034" providerId="ADAL" clId="{9F375612-EC89-4E9A-9138-DC61EA1484B4}" dt="2020-10-19T15:31:43.164" v="62" actId="207"/>
          <ac:spMkLst>
            <pc:docMk/>
            <pc:sldMk cId="4160783362" sldId="270"/>
            <ac:spMk id="3" creationId="{5C95047E-5704-2043-886B-E8DE759F9E18}"/>
          </ac:spMkLst>
        </pc:spChg>
        <pc:spChg chg="del">
          <ac:chgData name="Amy Martin" userId="696df28b-a01f-4941-848a-b087e6819034" providerId="ADAL" clId="{9F375612-EC89-4E9A-9138-DC61EA1484B4}" dt="2020-10-20T08:53:52.314" v="223" actId="478"/>
          <ac:spMkLst>
            <pc:docMk/>
            <pc:sldMk cId="4160783362" sldId="270"/>
            <ac:spMk id="4" creationId="{12669C26-EAD1-C343-887C-B6DEE922DC76}"/>
          </ac:spMkLst>
        </pc:spChg>
        <pc:spChg chg="add mod">
          <ac:chgData name="Amy Martin" userId="696df28b-a01f-4941-848a-b087e6819034" providerId="ADAL" clId="{9F375612-EC89-4E9A-9138-DC61EA1484B4}" dt="2020-10-20T08:53:52.753" v="224"/>
          <ac:spMkLst>
            <pc:docMk/>
            <pc:sldMk cId="4160783362" sldId="270"/>
            <ac:spMk id="8" creationId="{D60BD8A4-EA6D-45DA-9149-A89E503E989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FCD7A-001C-C94B-B0DC-2A25D01FB2F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E2C59-1423-CC4F-9E31-9B5CE859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9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2762B0E7-FD89-984F-8F41-CBB8B3D89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F4F874-EB9C-F146-83CC-79344F7B5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Col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289A84F-1C3C-C849-B29A-43A9BB2E1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2420936"/>
            <a:ext cx="3579813" cy="3816352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 marL="144000" indent="-457200">
              <a:spcAft>
                <a:spcPts val="600"/>
              </a:spcAft>
              <a:defRPr b="0" i="0">
                <a:latin typeface="Roboto Slab Light" pitchFamily="2" charset="0"/>
                <a:ea typeface="Roboto Slab Light" pitchFamily="2" charset="0"/>
              </a:defRPr>
            </a:lvl2pPr>
            <a:lvl3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3pPr>
            <a:lvl4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4pPr>
            <a:lvl5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20937"/>
            <a:ext cx="3579813" cy="3816351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 Light" pitchFamily="2" charset="0"/>
                <a:ea typeface="Roboto Slab Light" pitchFamily="2" charset="0"/>
              </a:defRPr>
            </a:lvl2pPr>
            <a:lvl3pPr>
              <a:defRPr b="0" i="0">
                <a:latin typeface="Brown-RegularItalic" pitchFamily="2" charset="77"/>
              </a:defRPr>
            </a:lvl3pPr>
            <a:lvl4pPr>
              <a:defRPr b="0" i="0">
                <a:latin typeface="Brown-RegularItalic" pitchFamily="2" charset="77"/>
              </a:defRPr>
            </a:lvl4pPr>
            <a:lvl5pPr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3F22FF7-9E4E-A741-980B-8BFF6ED94259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63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266CA0-0607-3944-ACAF-CF90E45B5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3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8C31DBF2-E778-D349-8D0C-A895AB5AB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4980214"/>
            <a:ext cx="5040313" cy="1257071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b="0" i="0" smtClean="0">
                <a:solidFill>
                  <a:srgbClr val="EF811B"/>
                </a:solidFill>
                <a:effectLst/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0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admin@charliewaller.org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D152FF-FF2B-244A-B63C-688B3E62070C}"/>
              </a:ext>
            </a:extLst>
          </p:cNvPr>
          <p:cNvSpPr txBox="1">
            <a:spLocks/>
          </p:cNvSpPr>
          <p:nvPr userDrawn="1"/>
        </p:nvSpPr>
        <p:spPr>
          <a:xfrm>
            <a:off x="6244997" y="6237285"/>
            <a:ext cx="2438401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rgbClr val="EF811B"/>
                </a:solidFill>
                <a:latin typeface="Brown-RegularItalic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b="0" i="0" kern="1200" baseline="0" dirty="0">
                <a:solidFill>
                  <a:schemeClr val="bg1"/>
                </a:solidFill>
                <a:effectLst/>
                <a:latin typeface="Roboto Slab Light" pitchFamily="2" charset="0"/>
                <a:ea typeface="Roboto Slab Light" pitchFamily="2" charset="0"/>
                <a:cs typeface="+mn-cs"/>
              </a:rPr>
              <a:t>Registered charity number 1109984</a:t>
            </a:r>
          </a:p>
        </p:txBody>
      </p:sp>
    </p:spTree>
    <p:extLst>
      <p:ext uri="{BB962C8B-B14F-4D97-AF65-F5344CB8AC3E}">
        <p14:creationId xmlns:p14="http://schemas.microsoft.com/office/powerpoint/2010/main" val="28589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BBDE858-40B8-A444-80BA-B8E649EEB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16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60D82-2380-8447-ADA5-39600CBA7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6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4F6A417-BFAD-BF46-83DE-70CA33FA0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68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1A963A61-F056-0B49-8378-503986F08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88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7EAFB47-539C-6B46-81A0-0C477A72A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93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F0A69D7D-3B91-E549-8AF4-0DB964544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2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60D82-2380-8447-ADA5-39600CBA7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08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D79B1D-A52D-4045-9EAD-F055EB5BA4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20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D1A0EF-1045-6C4A-AFD7-061745422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97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7EA680-B51F-6E41-A52C-4298190DA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20937"/>
            <a:ext cx="5688013" cy="381635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18A0205B-9C48-6A47-BB05-0215B14E8627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49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F4F874-EB9C-F146-83CC-79344F7B5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7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Col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289A84F-1C3C-C849-B29A-43A9BB2E1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2420936"/>
            <a:ext cx="3579813" cy="3816352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 marL="144000" indent="-457200">
              <a:spcAft>
                <a:spcPts val="600"/>
              </a:spcAft>
              <a:defRPr b="0" i="0">
                <a:latin typeface="Roboto Slab Light" pitchFamily="2" charset="0"/>
                <a:ea typeface="Roboto Slab Light" pitchFamily="2" charset="0"/>
              </a:defRPr>
            </a:lvl2pPr>
            <a:lvl3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3pPr>
            <a:lvl4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4pPr>
            <a:lvl5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20937"/>
            <a:ext cx="3579813" cy="3816351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 Light" pitchFamily="2" charset="0"/>
                <a:ea typeface="Roboto Slab Light" pitchFamily="2" charset="0"/>
              </a:defRPr>
            </a:lvl2pPr>
            <a:lvl3pPr>
              <a:defRPr b="0" i="0">
                <a:latin typeface="Brown-RegularItalic" pitchFamily="2" charset="77"/>
              </a:defRPr>
            </a:lvl3pPr>
            <a:lvl4pPr>
              <a:defRPr b="0" i="0">
                <a:latin typeface="Brown-RegularItalic" pitchFamily="2" charset="77"/>
              </a:defRPr>
            </a:lvl4pPr>
            <a:lvl5pPr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3F22FF7-9E4E-A741-980B-8BFF6ED94259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32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266CA0-0607-3944-ACAF-CF90E45B5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7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8C31DBF2-E778-D349-8D0C-A895AB5AB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4980214"/>
            <a:ext cx="5040313" cy="1257071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b="0" i="0" smtClean="0">
                <a:solidFill>
                  <a:srgbClr val="EF811B"/>
                </a:solidFill>
                <a:effectLst/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0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admin@charliewaller.org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D152FF-FF2B-244A-B63C-688B3E62070C}"/>
              </a:ext>
            </a:extLst>
          </p:cNvPr>
          <p:cNvSpPr txBox="1">
            <a:spLocks/>
          </p:cNvSpPr>
          <p:nvPr userDrawn="1"/>
        </p:nvSpPr>
        <p:spPr>
          <a:xfrm>
            <a:off x="6244997" y="6237285"/>
            <a:ext cx="2438401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rgbClr val="EF811B"/>
                </a:solidFill>
                <a:latin typeface="Brown-RegularItalic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b="0" i="0" kern="1200" baseline="0" dirty="0">
                <a:solidFill>
                  <a:schemeClr val="bg1"/>
                </a:solidFill>
                <a:effectLst/>
                <a:latin typeface="Roboto Slab Light" pitchFamily="2" charset="0"/>
                <a:ea typeface="Roboto Slab Light" pitchFamily="2" charset="0"/>
                <a:cs typeface="+mn-cs"/>
              </a:rPr>
              <a:t>Registered charity number 1109984</a:t>
            </a:r>
          </a:p>
        </p:txBody>
      </p:sp>
    </p:spTree>
    <p:extLst>
      <p:ext uri="{BB962C8B-B14F-4D97-AF65-F5344CB8AC3E}">
        <p14:creationId xmlns:p14="http://schemas.microsoft.com/office/powerpoint/2010/main" val="29595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4F6A417-BFAD-BF46-83DE-70CA33FA0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7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1A963A61-F056-0B49-8378-503986F08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9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7EAFB47-539C-6B46-81A0-0C477A72A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6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F0A69D7D-3B91-E549-8AF4-0DB964544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7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D79B1D-A52D-4045-9EAD-F055EB5BA4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7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D1A0EF-1045-6C4A-AFD7-061745422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7EA680-B51F-6E41-A52C-4298190DA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20937"/>
            <a:ext cx="5688013" cy="381635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18A0205B-9C48-6A47-BB05-0215B14E8627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765175"/>
            <a:ext cx="5688013" cy="1655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420937"/>
            <a:ext cx="7524751" cy="3816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5E84"/>
                </a:solidFill>
                <a:latin typeface="BROWN-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8053CFB4-0282-FC47-9A5D-60F19FB383A5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2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62" r:id="rId10"/>
    <p:sldLayoutId id="2147483664" r:id="rId11"/>
    <p:sldLayoutId id="2147483674" r:id="rId12"/>
    <p:sldLayoutId id="214748368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EF811B"/>
          </a:solidFill>
          <a:latin typeface="Brown-RegularItalic" pitchFamily="2" charset="77"/>
          <a:ea typeface="+mj-ea"/>
          <a:cs typeface="+mj-cs"/>
        </a:defRPr>
      </a:lvl1pPr>
    </p:titleStyle>
    <p:bodyStyle>
      <a:lvl1pPr marL="0" indent="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1pPr>
      <a:lvl2pPr marL="144000" indent="-45720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2pPr>
      <a:lvl3pPr marL="11430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3pPr>
      <a:lvl4pPr marL="16002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4pPr>
      <a:lvl5pPr marL="20574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>
          <p15:clr>
            <a:srgbClr val="F26B43"/>
          </p15:clr>
        </p15:guide>
        <p15:guide id="2" pos="4014">
          <p15:clr>
            <a:srgbClr val="F26B43"/>
          </p15:clr>
        </p15:guide>
        <p15:guide id="3" pos="5511">
          <p15:clr>
            <a:srgbClr val="F26B43"/>
          </p15:clr>
        </p15:guide>
        <p15:guide id="4" pos="5171">
          <p15:clr>
            <a:srgbClr val="F26B43"/>
          </p15:clr>
        </p15:guide>
        <p15:guide id="6" pos="431">
          <p15:clr>
            <a:srgbClr val="F26B43"/>
          </p15:clr>
        </p15:guide>
        <p15:guide id="7" orient="horz" pos="278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482">
          <p15:clr>
            <a:srgbClr val="F26B43"/>
          </p15:clr>
        </p15:guide>
        <p15:guide id="10" pos="839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765175"/>
            <a:ext cx="5688013" cy="1655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420937"/>
            <a:ext cx="7524751" cy="3816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5E84"/>
                </a:solidFill>
                <a:latin typeface="BROWN-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8053CFB4-0282-FC47-9A5D-60F19FB383A5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7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EF811B"/>
          </a:solidFill>
          <a:latin typeface="Brown-RegularItalic" pitchFamily="2" charset="77"/>
          <a:ea typeface="+mj-ea"/>
          <a:cs typeface="+mj-cs"/>
        </a:defRPr>
      </a:lvl1pPr>
    </p:titleStyle>
    <p:bodyStyle>
      <a:lvl1pPr marL="0" indent="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1pPr>
      <a:lvl2pPr marL="144000" indent="-45720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2pPr>
      <a:lvl3pPr marL="11430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3pPr>
      <a:lvl4pPr marL="16002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4pPr>
      <a:lvl5pPr marL="20574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>
          <p15:clr>
            <a:srgbClr val="F26B43"/>
          </p15:clr>
        </p15:guide>
        <p15:guide id="2" pos="4014">
          <p15:clr>
            <a:srgbClr val="F26B43"/>
          </p15:clr>
        </p15:guide>
        <p15:guide id="3" pos="5511">
          <p15:clr>
            <a:srgbClr val="F26B43"/>
          </p15:clr>
        </p15:guide>
        <p15:guide id="4" pos="5171">
          <p15:clr>
            <a:srgbClr val="F26B43"/>
          </p15:clr>
        </p15:guide>
        <p15:guide id="6" pos="431">
          <p15:clr>
            <a:srgbClr val="F26B43"/>
          </p15:clr>
        </p15:guide>
        <p15:guide id="7" orient="horz" pos="278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482">
          <p15:clr>
            <a:srgbClr val="F26B43"/>
          </p15:clr>
        </p15:guide>
        <p15:guide id="10" pos="839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hyperlink" Target="https://www.samaritans.org/scotland/how-we-can-help/if-youre-worried-about-someone-else/myths-about-suicide/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hyperlink" Target="https://www.youtube.com/watch?v=vvaOCqCnjGc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ix.org.uk/about-us/goodbye-childline-hello-themix" TargetMode="External"/><Relationship Id="rId2" Type="http://schemas.openxmlformats.org/officeDocument/2006/relationships/hyperlink" Target="https://www.samaritans.org/how-we-can-help-you/contact-u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emf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www.youtube.com/watch?v=WcSUs9iZv-g&amp;feature=youtu.be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DC508E0-9F97-4A1D-BF55-5A3A67E5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E38168-1A3E-B740-A86A-BE0A84744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rown-RegularItalic" pitchFamily="2" charset="77"/>
              </a:rPr>
              <a:t>Seeking help</a:t>
            </a:r>
            <a:br>
              <a:rPr lang="en-US" dirty="0">
                <a:latin typeface="Brown-RegularItalic" pitchFamily="2" charset="77"/>
              </a:rPr>
            </a:br>
            <a:r>
              <a:rPr lang="en-US" dirty="0">
                <a:latin typeface="Brown-RegularItalic" pitchFamily="2" charset="77"/>
              </a:rPr>
              <a:t>in times of trouble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9D0F8-5F49-3B4B-80E3-B0E55E3281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Starting conversations about mental health with hair and beauty industry</a:t>
            </a:r>
            <a:br>
              <a:rPr lang="en-US" dirty="0"/>
            </a:br>
            <a:r>
              <a:rPr lang="en-US" dirty="0"/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236110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Samaritans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rmAutofit/>
          </a:bodyPr>
          <a:lstStyle/>
          <a:p>
            <a:pPr marR="0" algn="l" rtl="0"/>
            <a:r>
              <a:rPr lang="en-CA" sz="2400" b="0" i="0" u="none" strike="noStrike" baseline="30000" dirty="0">
                <a:latin typeface="Roboto Slab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https://www.samaritans.org/scotland/how-we-can-help/if-youre-worried-about-someone-else/myths-about-suicide/</a:t>
            </a:r>
            <a:endParaRPr lang="en-CA" sz="2400" b="0" i="0" u="none" strike="noStrike" baseline="30000" dirty="0">
              <a:latin typeface="Roboto Slab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Visit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A7F73-D19F-5D41-90CB-5772A780A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922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3ED08C-A70A-4B8D-B7F5-4198FCFE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51563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The barber providing mental health support to 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rmAutofit/>
          </a:bodyPr>
          <a:lstStyle/>
          <a:p>
            <a:pPr marR="0" algn="l" rtl="0"/>
            <a:r>
              <a:rPr lang="en-CA" sz="2400" i="0" u="none" strike="noStrike" baseline="30000" dirty="0">
                <a:latin typeface="Roboto Slab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https://www.youtube.com/watch?v=vvaOCqCnjGc</a:t>
            </a:r>
            <a:r>
              <a:rPr lang="en-CA" sz="2400" i="0" u="none" strike="noStrike" baseline="30000" dirty="0">
                <a:latin typeface="Roboto Slab" pitchFamily="2" charset="0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Visit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A7F73-D19F-5D41-90CB-5772A780A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922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BD8A4-EA6D-45DA-9149-A89E503E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160783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Support in the UK and </a:t>
            </a:r>
            <a:br>
              <a:rPr lang="en-US" dirty="0"/>
            </a:br>
            <a:r>
              <a:rPr lang="en-US" dirty="0"/>
              <a:t>the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www.samaritans.org/how-we-can-help-you/contact-us</a:t>
            </a:r>
            <a:br>
              <a:rPr lang="en-US" sz="1200" dirty="0"/>
            </a:br>
            <a:r>
              <a:rPr lang="en-US" sz="1200" dirty="0"/>
              <a:t>(Any age)</a:t>
            </a:r>
          </a:p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www.themix.org.uk/about-us/goodbye-childline-hello-themix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(Age 18-25)</a:t>
            </a:r>
          </a:p>
          <a:p>
            <a:r>
              <a:rPr lang="en-US" sz="1200" dirty="0"/>
              <a:t>Student Welfare and Participation Team for Counselling or College Nurse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View literature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574DE-A5DA-894C-8313-08FC90CD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1864150"/>
            <a:ext cx="1066800" cy="1079500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893E5C2-1FA7-47EA-9669-07CD3AD16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2371733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Seeking help for </a:t>
            </a:r>
            <a:br>
              <a:rPr lang="en-US" dirty="0"/>
            </a:br>
            <a:r>
              <a:rPr lang="en-US" dirty="0"/>
              <a:t>emotional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176075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If someone you know was feeling really low and desperate who could they talk to?</a:t>
            </a:r>
            <a:endParaRPr lang="en-US" sz="2400" dirty="0">
              <a:latin typeface="Roboto Slab Light" pitchFamily="2" charset="0"/>
              <a:ea typeface="Roboto Slab Light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D8D332D3-60A4-0D41-BCD0-B2272715A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8" y="1610911"/>
            <a:ext cx="3636176" cy="3636176"/>
          </a:xfrm>
          <a:prstGeom prst="ellipse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3B02741-C749-4F5B-9FFD-AE3CC6B2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05935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2AFB-B097-8449-A6C0-048BE57E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Against Depression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19F42-18B3-AD4B-AA0F-4448C35C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E4A7-899B-8640-8ED8-0DF941C73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663" y="1489020"/>
            <a:ext cx="2177592" cy="3073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2E43A-477E-9041-B897-63AE1C892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130500"/>
            <a:ext cx="2177592" cy="30731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15228F-C9DB-8B41-B7AA-01F2E2EB35AE}"/>
              </a:ext>
            </a:extLst>
          </p:cNvPr>
          <p:cNvSpPr txBox="1">
            <a:spLocks/>
          </p:cNvSpPr>
          <p:nvPr/>
        </p:nvSpPr>
        <p:spPr>
          <a:xfrm>
            <a:off x="1480008" y="5464774"/>
            <a:ext cx="6728955" cy="6620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</a:rPr>
              <a:t>Visit </a:t>
            </a:r>
            <a:r>
              <a:rPr lang="en-US" sz="2100" dirty="0" err="1">
                <a:solidFill>
                  <a:schemeClr val="bg1"/>
                </a:solidFill>
              </a:rPr>
              <a:t>studentsagainstdepression.org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CF99D-1C49-FB45-AC1F-78A24CC133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13" y="2130501"/>
            <a:ext cx="2177592" cy="3073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A5F24-3EF7-D94D-884F-BDA964B6F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12" y="5435795"/>
            <a:ext cx="711628" cy="720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C6BCDF86-5D37-4A10-9EF8-8F66732B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9705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F3FE-38FC-B944-A824-A176B2C10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0BF7B-E383-B54A-A478-87F1FAA16C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hello@charliewaller.org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70010-5EF8-AA49-A19A-8AD082A0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3718391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52560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have had a headache for several days and your vision is blurred.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feel too unwell for work or college.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What might you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  <p:pic>
        <p:nvPicPr>
          <p:cNvPr id="5" name="Picture 4" descr="A picture containing person, person, standing, looking&#10;&#10;Description automatically generated">
            <a:extLst>
              <a:ext uri="{FF2B5EF4-FFF2-40B4-BE49-F238E27FC236}">
                <a16:creationId xmlns:a16="http://schemas.microsoft.com/office/drawing/2014/main" id="{AF3181E9-6DE3-468F-AD52-353D3DBDD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8" r="25892"/>
          <a:stretch/>
        </p:blipFill>
        <p:spPr>
          <a:xfrm>
            <a:off x="5689596" y="1629000"/>
            <a:ext cx="3600000" cy="36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678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have been feeling down and anxious for several days and dread getting up for college or work.</a:t>
            </a:r>
          </a:p>
          <a:p>
            <a:r>
              <a:rPr lang="en-GB" sz="2400" dirty="0"/>
              <a:t>What might you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A hand holding a baby&#10;&#10;Description automatically generated">
            <a:extLst>
              <a:ext uri="{FF2B5EF4-FFF2-40B4-BE49-F238E27FC236}">
                <a16:creationId xmlns:a16="http://schemas.microsoft.com/office/drawing/2014/main" id="{B087A519-FCF3-428F-AFF1-3E70754E3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0" r="16630"/>
          <a:stretch/>
        </p:blipFill>
        <p:spPr>
          <a:xfrm>
            <a:off x="5689596" y="1629000"/>
            <a:ext cx="3600000" cy="3600000"/>
          </a:xfrm>
          <a:prstGeom prst="ellipse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21A041D-CE73-4125-9647-65220B92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63757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Why might it be harder to ask for help with an emotional problem than a physical one?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FCA8C690-274F-FD48-994D-AC62EAF452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8" y="1610911"/>
            <a:ext cx="3636176" cy="3636176"/>
          </a:xfrm>
          <a:prstGeom prst="ellipse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3662D73-9EBC-4341-8CA3-9950315D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62697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5E84"/>
                </a:solidFill>
              </a:rPr>
              <a:t>Activity A</a:t>
            </a:r>
            <a:br>
              <a:rPr lang="en-US" dirty="0"/>
            </a:br>
            <a:r>
              <a:rPr lang="en-US" dirty="0"/>
              <a:t>What is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7619-82F6-4840-A390-B7DEED89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5516291" cy="381635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 sz="2800"/>
            </a:pPr>
            <a:r>
              <a:rPr lang="en-GB" sz="2400" dirty="0"/>
              <a:t>“The adverse reaction people have to excessive pressure or other types of demand placed on them”</a:t>
            </a:r>
          </a:p>
          <a:p>
            <a:pPr>
              <a:spcBef>
                <a:spcPts val="600"/>
              </a:spcBef>
              <a:defRPr sz="2800"/>
            </a:pPr>
            <a:r>
              <a:rPr lang="en-GB" sz="1800" dirty="0">
                <a:solidFill>
                  <a:srgbClr val="EF811B"/>
                </a:solidFill>
              </a:rPr>
              <a:t>Health &amp; Safety Executive, HSE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0DAAC-CD5E-7143-96D9-DCB6ADF3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A9AEC02-91E8-465C-9047-D2C4EB3E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78850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EAAD1C-B0A9-5F4C-8F7F-194276A7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0" y="2053278"/>
            <a:ext cx="840578" cy="870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765175"/>
            <a:ext cx="6448108" cy="165576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5E84"/>
                </a:solidFill>
              </a:rPr>
              <a:t>Activity B</a:t>
            </a:r>
            <a:br>
              <a:rPr lang="en-US" dirty="0"/>
            </a:br>
            <a:r>
              <a:rPr lang="en-US" dirty="0"/>
              <a:t>What’s in your stress container?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594C25-1F4B-7445-A4C4-63447F372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196" y="2166703"/>
            <a:ext cx="1892235" cy="430887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800"/>
            </a:pPr>
            <a:r>
              <a:rPr lang="en-GB" sz="1400" dirty="0"/>
              <a:t>Stress flows </a:t>
            </a:r>
            <a:br>
              <a:rPr lang="en-GB" sz="1400" dirty="0"/>
            </a:br>
            <a:r>
              <a:rPr lang="en-GB" sz="1400" dirty="0"/>
              <a:t>into the container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659E61B-7A31-4741-8520-ED218228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3C4FB2-39C5-E443-BFAE-F6655FA78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184" y="3385191"/>
            <a:ext cx="3604176" cy="29110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0DE244-F3E5-0047-A0BE-0049C21B97D2}"/>
              </a:ext>
            </a:extLst>
          </p:cNvPr>
          <p:cNvSpPr/>
          <p:nvPr/>
        </p:nvSpPr>
        <p:spPr>
          <a:xfrm>
            <a:off x="684213" y="3429000"/>
            <a:ext cx="2040033" cy="2040033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Helpful coping strategies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Tap lets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stress out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4F60E5-6FA1-ED45-B588-15BFF6AF4B2A}"/>
              </a:ext>
            </a:extLst>
          </p:cNvPr>
          <p:cNvSpPr/>
          <p:nvPr/>
        </p:nvSpPr>
        <p:spPr>
          <a:xfrm>
            <a:off x="6712874" y="3429000"/>
            <a:ext cx="2040033" cy="2040033"/>
          </a:xfrm>
          <a:prstGeom prst="ellipse">
            <a:avLst/>
          </a:prstGeom>
          <a:solidFill>
            <a:srgbClr val="00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Unhelpful coping strategies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Tap blocked so water fills the container and overflows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C6808-3835-9A4D-A48F-9CD6CBC49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66" y="2054021"/>
            <a:ext cx="900620" cy="1425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23B81E-6D75-B846-9A4B-3C1A8CF5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644" y="2053278"/>
            <a:ext cx="840578" cy="870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B95F44-2DE6-EC41-9B07-4583ACA18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315" y="5168939"/>
            <a:ext cx="2040033" cy="145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F76ED6-1C27-BA48-9E53-5F6F36D1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0037">
            <a:off x="3343512" y="2886641"/>
            <a:ext cx="838200" cy="431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7C1F04-B3BD-634C-8F3A-62F5B5CC0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6811">
            <a:off x="5437116" y="2867535"/>
            <a:ext cx="952500" cy="5588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74035-0F86-B743-A4EF-15A3DFA5FCAF}"/>
              </a:ext>
            </a:extLst>
          </p:cNvPr>
          <p:cNvSpPr txBox="1">
            <a:spLocks/>
          </p:cNvSpPr>
          <p:nvPr/>
        </p:nvSpPr>
        <p:spPr>
          <a:xfrm>
            <a:off x="6028820" y="2170890"/>
            <a:ext cx="274485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If the container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overflows, problems develop –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‘emotional” snapping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04BCA1-7A2C-7D40-BB58-FBC8B521F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679" y="5871033"/>
            <a:ext cx="406400" cy="469900"/>
          </a:xfrm>
          <a:prstGeom prst="rect">
            <a:avLst/>
          </a:prstGeom>
        </p:spPr>
      </p:pic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DB980C90-010F-49E8-BBA8-EBF0C845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1125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967 L 0.00104 -0.2275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22754 L 0.00104 0.046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" grpId="0" animBg="1"/>
      <p:bldP spid="10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Unhelpful coping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7619-82F6-4840-A390-B7DEED89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340" y="1739306"/>
            <a:ext cx="1938792" cy="369332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800"/>
            </a:pPr>
            <a:r>
              <a:rPr lang="en-GB" sz="2400" dirty="0"/>
              <a:t>Stressors</a:t>
            </a:r>
            <a:endParaRPr lang="en-GB" sz="1800" dirty="0">
              <a:solidFill>
                <a:srgbClr val="EF811B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1A7B62-C29B-C141-A90A-34B046E1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6CE333-20BA-C74F-9FF3-559CCDA8243A}"/>
              </a:ext>
            </a:extLst>
          </p:cNvPr>
          <p:cNvSpPr txBox="1">
            <a:spLocks/>
          </p:cNvSpPr>
          <p:nvPr/>
        </p:nvSpPr>
        <p:spPr>
          <a:xfrm>
            <a:off x="4625484" y="1739306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Unhelpful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372C6-0ED9-8545-83A3-092B16A4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20" y="4229901"/>
            <a:ext cx="2658835" cy="212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76A13-06CF-EA42-8467-5894519C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9774">
            <a:off x="1673681" y="3774363"/>
            <a:ext cx="5751513" cy="3972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F9F0F7-681A-AB4F-9D80-64C54A8FC248}"/>
              </a:ext>
            </a:extLst>
          </p:cNvPr>
          <p:cNvSpPr txBox="1">
            <a:spLocks/>
          </p:cNvSpPr>
          <p:nvPr/>
        </p:nvSpPr>
        <p:spPr>
          <a:xfrm>
            <a:off x="5496795" y="4619625"/>
            <a:ext cx="29672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Healthy balance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cannot be achieved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55380-FB8A-6043-892F-D325CD27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124" y="2143645"/>
            <a:ext cx="1443224" cy="2279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E9DA4-ACA7-E640-BCE1-24F890B03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966" y="2137077"/>
            <a:ext cx="876300" cy="901700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BB9C094D-509F-4D47-9D5D-CD69AF41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281103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D3F4DE-9017-3C4A-B46C-104BA7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coping strategies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2773EDB-C4CB-F34A-9871-42EA83A2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84CA73-BEF8-B149-AB7B-E29B82DDE324}"/>
              </a:ext>
            </a:extLst>
          </p:cNvPr>
          <p:cNvSpPr txBox="1">
            <a:spLocks/>
          </p:cNvSpPr>
          <p:nvPr/>
        </p:nvSpPr>
        <p:spPr>
          <a:xfrm>
            <a:off x="5271900" y="2372430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Helpful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40B94-8251-E746-9A7F-6CF18F75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20" y="4229901"/>
            <a:ext cx="2658835" cy="212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4166A-8297-124A-A7B7-A74DFF43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681" y="3774363"/>
            <a:ext cx="5751513" cy="3972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060C8E-4A5B-FA46-8DBD-DCAE41A1F3EB}"/>
              </a:ext>
            </a:extLst>
          </p:cNvPr>
          <p:cNvSpPr txBox="1">
            <a:spLocks/>
          </p:cNvSpPr>
          <p:nvPr/>
        </p:nvSpPr>
        <p:spPr>
          <a:xfrm>
            <a:off x="5496795" y="4619625"/>
            <a:ext cx="29672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Healthy balance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is achieved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723548-6235-3D40-A4A2-6847E6192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82" y="2770201"/>
            <a:ext cx="876300" cy="9017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09D9E1-FB62-E141-BC9C-898FEEB851F5}"/>
              </a:ext>
            </a:extLst>
          </p:cNvPr>
          <p:cNvSpPr txBox="1">
            <a:spLocks/>
          </p:cNvSpPr>
          <p:nvPr/>
        </p:nvSpPr>
        <p:spPr>
          <a:xfrm>
            <a:off x="961155" y="2372430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Stressors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CE5A65-7390-904E-9DDA-68AAAD46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37" y="2770201"/>
            <a:ext cx="876300" cy="901700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4B8050D5-B747-4A71-AB99-74EE9895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43841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I survived jumping off the Golden Gate Bridge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rmAutofit/>
          </a:bodyPr>
          <a:lstStyle/>
          <a:p>
            <a:r>
              <a:rPr lang="en-GB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www.youtube.com/watch?v=WcSUs9iZv-g&amp;feature=youtu.be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Play YouTube video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651C9-10CE-3641-A80A-16B858998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79500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1FAF95C-374E-4AAE-9932-E747EC06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Hair and beauty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2565722739"/>
      </p:ext>
    </p:extLst>
  </p:cSld>
  <p:clrMapOvr>
    <a:masterClrMapping/>
  </p:clrMapOvr>
</p:sld>
</file>

<file path=ppt/theme/theme1.xml><?xml version="1.0" encoding="utf-8"?>
<a:theme xmlns:a="http://schemas.openxmlformats.org/drawingml/2006/main" name="Charlie Wall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arlie Wall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BF8F0CEBF9C47BEBEF5736A0AB045" ma:contentTypeVersion="12" ma:contentTypeDescription="Create a new document." ma:contentTypeScope="" ma:versionID="2c00426cde7eb3d39956a9c1fcccdefc">
  <xsd:schema xmlns:xsd="http://www.w3.org/2001/XMLSchema" xmlns:xs="http://www.w3.org/2001/XMLSchema" xmlns:p="http://schemas.microsoft.com/office/2006/metadata/properties" xmlns:ns2="84fbdc65-01dc-4c0a-8b61-487a5ff95b45" xmlns:ns3="dbfdeeaf-b038-4ec8-acd2-c14d9412a3fe" targetNamespace="http://schemas.microsoft.com/office/2006/metadata/properties" ma:root="true" ma:fieldsID="583124d1ccfe185de0a7d675392b9f77" ns2:_="" ns3:_="">
    <xsd:import namespace="84fbdc65-01dc-4c0a-8b61-487a5ff95b45"/>
    <xsd:import namespace="dbfdeeaf-b038-4ec8-acd2-c14d9412a3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bdc65-01dc-4c0a-8b61-487a5ff95b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deeaf-b038-4ec8-acd2-c14d9412a3f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1CC5A5-C3A6-4C0C-A838-040ABB69F8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bdc65-01dc-4c0a-8b61-487a5ff95b45"/>
    <ds:schemaRef ds:uri="dbfdeeaf-b038-4ec8-acd2-c14d9412a3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58D09A-AFEC-48E3-AEAF-B759BF957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C93978-FEFA-44D9-8DA1-FE94FE59FC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</TotalTime>
  <Words>472</Words>
  <Application>Microsoft Office PowerPoint</Application>
  <PresentationFormat>On-screen Show (4:3)</PresentationFormat>
  <Paragraphs>79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BROWN-LIGHT</vt:lpstr>
      <vt:lpstr>Brown-RegularItalic</vt:lpstr>
      <vt:lpstr>Calibri</vt:lpstr>
      <vt:lpstr>Roboto Slab</vt:lpstr>
      <vt:lpstr>Roboto Slab Light</vt:lpstr>
      <vt:lpstr>Charlie Waller Theme</vt:lpstr>
      <vt:lpstr>1_Charlie Waller Theme</vt:lpstr>
      <vt:lpstr>Seeking help in times of trouble</vt:lpstr>
      <vt:lpstr>Feeling unwell</vt:lpstr>
      <vt:lpstr>Feeling unwell</vt:lpstr>
      <vt:lpstr>Feeling unwell</vt:lpstr>
      <vt:lpstr>Activity A What is stress?</vt:lpstr>
      <vt:lpstr>Activity B What’s in your stress container?</vt:lpstr>
      <vt:lpstr>Unhelpful coping strategies</vt:lpstr>
      <vt:lpstr>Helpful coping strategies</vt:lpstr>
      <vt:lpstr>I survived jumping off the Golden Gate Bridge</vt:lpstr>
      <vt:lpstr>Samaritans</vt:lpstr>
      <vt:lpstr>The barber providing mental health support to men</vt:lpstr>
      <vt:lpstr>Support in the UK and  the college</vt:lpstr>
      <vt:lpstr>Seeking help for  emotional problems</vt:lpstr>
      <vt:lpstr>Students Against Depression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Worrall</dc:creator>
  <cp:lastModifiedBy>Amy Martin</cp:lastModifiedBy>
  <cp:revision>22</cp:revision>
  <dcterms:created xsi:type="dcterms:W3CDTF">2020-08-14T13:32:42Z</dcterms:created>
  <dcterms:modified xsi:type="dcterms:W3CDTF">2020-10-20T08:54:29Z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0x010100D96BF8F0CEBF9C47BEBEF5736A0AB045</vt:lpwstr>
  </property>
</Properties>
</file>